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6"/>
  </p:notesMasterIdLst>
  <p:sldIdLst>
    <p:sldId id="267" r:id="rId2"/>
    <p:sldId id="268" r:id="rId3"/>
    <p:sldId id="270" r:id="rId4"/>
    <p:sldId id="269" r:id="rId5"/>
  </p:sldIdLst>
  <p:sldSz cx="5364163" cy="360045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F92"/>
    <a:srgbClr val="EDDAF3"/>
    <a:srgbClr val="FF8AD8"/>
    <a:srgbClr val="FF9300"/>
    <a:srgbClr val="FFECD7"/>
    <a:srgbClr val="D883FF"/>
    <a:srgbClr val="CEF586"/>
    <a:srgbClr val="EFFED8"/>
    <a:srgbClr val="FFFEC5"/>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81"/>
    <p:restoredTop sz="94627"/>
  </p:normalViewPr>
  <p:slideViewPr>
    <p:cSldViewPr snapToGrid="0" snapToObjects="1">
      <p:cViewPr varScale="1">
        <p:scale>
          <a:sx n="209" d="100"/>
          <a:sy n="209" d="100"/>
        </p:scale>
        <p:origin x="83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525D10-E41C-6643-B5A7-76E45242357F}" type="datetimeFigureOut">
              <a:rPr kumimoji="1" lang="ja-JP" altLang="en-US" smtClean="0"/>
              <a:t>2022/1/5</a:t>
            </a:fld>
            <a:endParaRPr kumimoji="1" lang="ja-JP" altLang="en-US"/>
          </a:p>
        </p:txBody>
      </p:sp>
      <p:sp>
        <p:nvSpPr>
          <p:cNvPr id="4" name="スライド イメージ プレースホルダー 3"/>
          <p:cNvSpPr>
            <a:spLocks noGrp="1" noRot="1" noChangeAspect="1"/>
          </p:cNvSpPr>
          <p:nvPr>
            <p:ph type="sldImg" idx="2"/>
          </p:nvPr>
        </p:nvSpPr>
        <p:spPr>
          <a:xfrm>
            <a:off x="1130300" y="1143000"/>
            <a:ext cx="4597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84C020-BEC1-CE48-B936-FCE4E3C3F8A8}" type="slidenum">
              <a:rPr kumimoji="1" lang="ja-JP" altLang="en-US" smtClean="0"/>
              <a:t>‹#›</a:t>
            </a:fld>
            <a:endParaRPr kumimoji="1" lang="ja-JP" altLang="en-US"/>
          </a:p>
        </p:txBody>
      </p:sp>
    </p:spTree>
    <p:extLst>
      <p:ext uri="{BB962C8B-B14F-4D97-AF65-F5344CB8AC3E}">
        <p14:creationId xmlns:p14="http://schemas.microsoft.com/office/powerpoint/2010/main" val="131272482"/>
      </p:ext>
    </p:extLst>
  </p:cSld>
  <p:clrMap bg1="lt1" tx1="dk1" bg2="lt2" tx2="dk2" accent1="accent1" accent2="accent2" accent3="accent3" accent4="accent4" accent5="accent5" accent6="accent6" hlink="hlink" folHlink="folHlink"/>
  <p:notesStyle>
    <a:lvl1pPr marL="0" algn="l" defTabSz="918053" rtl="0" eaLnBrk="1" latinLnBrk="0" hangingPunct="1">
      <a:defRPr kumimoji="1" sz="1205" kern="1200">
        <a:solidFill>
          <a:schemeClr val="tx1"/>
        </a:solidFill>
        <a:latin typeface="+mn-lt"/>
        <a:ea typeface="+mn-ea"/>
        <a:cs typeface="+mn-cs"/>
      </a:defRPr>
    </a:lvl1pPr>
    <a:lvl2pPr marL="459026" algn="l" defTabSz="918053" rtl="0" eaLnBrk="1" latinLnBrk="0" hangingPunct="1">
      <a:defRPr kumimoji="1" sz="1205" kern="1200">
        <a:solidFill>
          <a:schemeClr val="tx1"/>
        </a:solidFill>
        <a:latin typeface="+mn-lt"/>
        <a:ea typeface="+mn-ea"/>
        <a:cs typeface="+mn-cs"/>
      </a:defRPr>
    </a:lvl2pPr>
    <a:lvl3pPr marL="918053" algn="l" defTabSz="918053" rtl="0" eaLnBrk="1" latinLnBrk="0" hangingPunct="1">
      <a:defRPr kumimoji="1" sz="1205" kern="1200">
        <a:solidFill>
          <a:schemeClr val="tx1"/>
        </a:solidFill>
        <a:latin typeface="+mn-lt"/>
        <a:ea typeface="+mn-ea"/>
        <a:cs typeface="+mn-cs"/>
      </a:defRPr>
    </a:lvl3pPr>
    <a:lvl4pPr marL="1377079" algn="l" defTabSz="918053" rtl="0" eaLnBrk="1" latinLnBrk="0" hangingPunct="1">
      <a:defRPr kumimoji="1" sz="1205" kern="1200">
        <a:solidFill>
          <a:schemeClr val="tx1"/>
        </a:solidFill>
        <a:latin typeface="+mn-lt"/>
        <a:ea typeface="+mn-ea"/>
        <a:cs typeface="+mn-cs"/>
      </a:defRPr>
    </a:lvl4pPr>
    <a:lvl5pPr marL="1836105" algn="l" defTabSz="918053" rtl="0" eaLnBrk="1" latinLnBrk="0" hangingPunct="1">
      <a:defRPr kumimoji="1" sz="1205" kern="1200">
        <a:solidFill>
          <a:schemeClr val="tx1"/>
        </a:solidFill>
        <a:latin typeface="+mn-lt"/>
        <a:ea typeface="+mn-ea"/>
        <a:cs typeface="+mn-cs"/>
      </a:defRPr>
    </a:lvl5pPr>
    <a:lvl6pPr marL="2295131" algn="l" defTabSz="918053" rtl="0" eaLnBrk="1" latinLnBrk="0" hangingPunct="1">
      <a:defRPr kumimoji="1" sz="1205" kern="1200">
        <a:solidFill>
          <a:schemeClr val="tx1"/>
        </a:solidFill>
        <a:latin typeface="+mn-lt"/>
        <a:ea typeface="+mn-ea"/>
        <a:cs typeface="+mn-cs"/>
      </a:defRPr>
    </a:lvl6pPr>
    <a:lvl7pPr marL="2754159" algn="l" defTabSz="918053" rtl="0" eaLnBrk="1" latinLnBrk="0" hangingPunct="1">
      <a:defRPr kumimoji="1" sz="1205" kern="1200">
        <a:solidFill>
          <a:schemeClr val="tx1"/>
        </a:solidFill>
        <a:latin typeface="+mn-lt"/>
        <a:ea typeface="+mn-ea"/>
        <a:cs typeface="+mn-cs"/>
      </a:defRPr>
    </a:lvl7pPr>
    <a:lvl8pPr marL="3213185" algn="l" defTabSz="918053" rtl="0" eaLnBrk="1" latinLnBrk="0" hangingPunct="1">
      <a:defRPr kumimoji="1" sz="1205" kern="1200">
        <a:solidFill>
          <a:schemeClr val="tx1"/>
        </a:solidFill>
        <a:latin typeface="+mn-lt"/>
        <a:ea typeface="+mn-ea"/>
        <a:cs typeface="+mn-cs"/>
      </a:defRPr>
    </a:lvl8pPr>
    <a:lvl9pPr marL="3672211" algn="l" defTabSz="918053" rtl="0" eaLnBrk="1" latinLnBrk="0" hangingPunct="1">
      <a:defRPr kumimoji="1" sz="120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D84C020-BEC1-CE48-B936-FCE4E3C3F8A8}" type="slidenum">
              <a:rPr kumimoji="1" lang="ja-JP" altLang="en-US" smtClean="0"/>
              <a:t>1</a:t>
            </a:fld>
            <a:endParaRPr kumimoji="1" lang="ja-JP" altLang="en-US"/>
          </a:p>
        </p:txBody>
      </p:sp>
    </p:spTree>
    <p:extLst>
      <p:ext uri="{BB962C8B-B14F-4D97-AF65-F5344CB8AC3E}">
        <p14:creationId xmlns:p14="http://schemas.microsoft.com/office/powerpoint/2010/main" val="3669595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402312" y="589241"/>
            <a:ext cx="4559539" cy="1253490"/>
          </a:xfrm>
        </p:spPr>
        <p:txBody>
          <a:bodyPr anchor="b"/>
          <a:lstStyle>
            <a:lvl1pPr algn="ctr">
              <a:defRPr sz="3150"/>
            </a:lvl1pPr>
          </a:lstStyle>
          <a:p>
            <a:r>
              <a:rPr lang="ja-JP" altLang="en-US"/>
              <a:t>マスター タイトルの書式設定</a:t>
            </a:r>
            <a:endParaRPr lang="en-US" dirty="0"/>
          </a:p>
        </p:txBody>
      </p:sp>
      <p:sp>
        <p:nvSpPr>
          <p:cNvPr id="3" name="Subtitle 2"/>
          <p:cNvSpPr>
            <a:spLocks noGrp="1"/>
          </p:cNvSpPr>
          <p:nvPr>
            <p:ph type="subTitle" idx="1"/>
          </p:nvPr>
        </p:nvSpPr>
        <p:spPr>
          <a:xfrm>
            <a:off x="670521" y="1891070"/>
            <a:ext cx="4023122" cy="869275"/>
          </a:xfrm>
        </p:spPr>
        <p:txBody>
          <a:bodyPr/>
          <a:lstStyle>
            <a:lvl1pPr marL="0" indent="0" algn="ctr">
              <a:buNone/>
              <a:defRPr sz="1260"/>
            </a:lvl1pPr>
            <a:lvl2pPr marL="240030" indent="0" algn="ctr">
              <a:buNone/>
              <a:defRPr sz="1050"/>
            </a:lvl2pPr>
            <a:lvl3pPr marL="480060" indent="0" algn="ctr">
              <a:buNone/>
              <a:defRPr sz="945"/>
            </a:lvl3pPr>
            <a:lvl4pPr marL="720090" indent="0" algn="ctr">
              <a:buNone/>
              <a:defRPr sz="840"/>
            </a:lvl4pPr>
            <a:lvl5pPr marL="960120" indent="0" algn="ctr">
              <a:buNone/>
              <a:defRPr sz="840"/>
            </a:lvl5pPr>
            <a:lvl6pPr marL="1200150" indent="0" algn="ctr">
              <a:buNone/>
              <a:defRPr sz="840"/>
            </a:lvl6pPr>
            <a:lvl7pPr marL="1440180" indent="0" algn="ctr">
              <a:buNone/>
              <a:defRPr sz="840"/>
            </a:lvl7pPr>
            <a:lvl8pPr marL="1680210" indent="0" algn="ctr">
              <a:buNone/>
              <a:defRPr sz="840"/>
            </a:lvl8pPr>
            <a:lvl9pPr marL="1920240" indent="0" algn="ctr">
              <a:buNone/>
              <a:defRPr sz="84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BB34B3C-D008-E84F-B538-FD05EF44F293}" type="datetimeFigureOut">
              <a:rPr kumimoji="1" lang="ja-JP" altLang="en-US" smtClean="0"/>
              <a:t>2022/1/5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3C5DE1-28BC-4647-A30C-86C4A9BC6D4E}" type="slidenum">
              <a:rPr kumimoji="1" lang="ja-JP" altLang="en-US" smtClean="0"/>
              <a:t>‹#›</a:t>
            </a:fld>
            <a:endParaRPr kumimoji="1" lang="ja-JP" altLang="en-US"/>
          </a:p>
        </p:txBody>
      </p:sp>
    </p:spTree>
    <p:extLst>
      <p:ext uri="{BB962C8B-B14F-4D97-AF65-F5344CB8AC3E}">
        <p14:creationId xmlns:p14="http://schemas.microsoft.com/office/powerpoint/2010/main" val="1001391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BB34B3C-D008-E84F-B538-FD05EF44F293}" type="datetimeFigureOut">
              <a:rPr kumimoji="1" lang="ja-JP" altLang="en-US" smtClean="0"/>
              <a:t>2022/1/5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3C5DE1-28BC-4647-A30C-86C4A9BC6D4E}" type="slidenum">
              <a:rPr kumimoji="1" lang="ja-JP" altLang="en-US" smtClean="0"/>
              <a:t>‹#›</a:t>
            </a:fld>
            <a:endParaRPr kumimoji="1" lang="ja-JP" altLang="en-US"/>
          </a:p>
        </p:txBody>
      </p:sp>
    </p:spTree>
    <p:extLst>
      <p:ext uri="{BB962C8B-B14F-4D97-AF65-F5344CB8AC3E}">
        <p14:creationId xmlns:p14="http://schemas.microsoft.com/office/powerpoint/2010/main" val="310936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38729" y="191691"/>
            <a:ext cx="1156648" cy="305121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368786" y="191691"/>
            <a:ext cx="3402891" cy="305121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BB34B3C-D008-E84F-B538-FD05EF44F293}" type="datetimeFigureOut">
              <a:rPr kumimoji="1" lang="ja-JP" altLang="en-US" smtClean="0"/>
              <a:t>2022/1/5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3C5DE1-28BC-4647-A30C-86C4A9BC6D4E}" type="slidenum">
              <a:rPr kumimoji="1" lang="ja-JP" altLang="en-US" smtClean="0"/>
              <a:t>‹#›</a:t>
            </a:fld>
            <a:endParaRPr kumimoji="1" lang="ja-JP" altLang="en-US"/>
          </a:p>
        </p:txBody>
      </p:sp>
    </p:spTree>
    <p:extLst>
      <p:ext uri="{BB962C8B-B14F-4D97-AF65-F5344CB8AC3E}">
        <p14:creationId xmlns:p14="http://schemas.microsoft.com/office/powerpoint/2010/main" val="2645096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BB34B3C-D008-E84F-B538-FD05EF44F293}" type="datetimeFigureOut">
              <a:rPr kumimoji="1" lang="ja-JP" altLang="en-US" smtClean="0"/>
              <a:t>2022/1/5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3C5DE1-28BC-4647-A30C-86C4A9BC6D4E}" type="slidenum">
              <a:rPr kumimoji="1" lang="ja-JP" altLang="en-US" smtClean="0"/>
              <a:t>‹#›</a:t>
            </a:fld>
            <a:endParaRPr kumimoji="1" lang="ja-JP" altLang="en-US"/>
          </a:p>
        </p:txBody>
      </p:sp>
    </p:spTree>
    <p:extLst>
      <p:ext uri="{BB962C8B-B14F-4D97-AF65-F5344CB8AC3E}">
        <p14:creationId xmlns:p14="http://schemas.microsoft.com/office/powerpoint/2010/main" val="2913352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365992" y="897613"/>
            <a:ext cx="4626591" cy="1497687"/>
          </a:xfrm>
        </p:spPr>
        <p:txBody>
          <a:bodyPr anchor="b"/>
          <a:lstStyle>
            <a:lvl1pPr>
              <a:defRPr sz="315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365992" y="2409469"/>
            <a:ext cx="4626591" cy="787598"/>
          </a:xfrm>
        </p:spPr>
        <p:txBody>
          <a:bodyPr/>
          <a:lstStyle>
            <a:lvl1pPr marL="0" indent="0">
              <a:buNone/>
              <a:defRPr sz="1260">
                <a:solidFill>
                  <a:schemeClr val="tx1"/>
                </a:solidFill>
              </a:defRPr>
            </a:lvl1pPr>
            <a:lvl2pPr marL="240030" indent="0">
              <a:buNone/>
              <a:defRPr sz="1050">
                <a:solidFill>
                  <a:schemeClr val="tx1">
                    <a:tint val="75000"/>
                  </a:schemeClr>
                </a:solidFill>
              </a:defRPr>
            </a:lvl2pPr>
            <a:lvl3pPr marL="480060" indent="0">
              <a:buNone/>
              <a:defRPr sz="945">
                <a:solidFill>
                  <a:schemeClr val="tx1">
                    <a:tint val="75000"/>
                  </a:schemeClr>
                </a:solidFill>
              </a:defRPr>
            </a:lvl3pPr>
            <a:lvl4pPr marL="720090" indent="0">
              <a:buNone/>
              <a:defRPr sz="840">
                <a:solidFill>
                  <a:schemeClr val="tx1">
                    <a:tint val="75000"/>
                  </a:schemeClr>
                </a:solidFill>
              </a:defRPr>
            </a:lvl4pPr>
            <a:lvl5pPr marL="960120" indent="0">
              <a:buNone/>
              <a:defRPr sz="840">
                <a:solidFill>
                  <a:schemeClr val="tx1">
                    <a:tint val="75000"/>
                  </a:schemeClr>
                </a:solidFill>
              </a:defRPr>
            </a:lvl5pPr>
            <a:lvl6pPr marL="1200150" indent="0">
              <a:buNone/>
              <a:defRPr sz="840">
                <a:solidFill>
                  <a:schemeClr val="tx1">
                    <a:tint val="75000"/>
                  </a:schemeClr>
                </a:solidFill>
              </a:defRPr>
            </a:lvl6pPr>
            <a:lvl7pPr marL="1440180" indent="0">
              <a:buNone/>
              <a:defRPr sz="840">
                <a:solidFill>
                  <a:schemeClr val="tx1">
                    <a:tint val="75000"/>
                  </a:schemeClr>
                </a:solidFill>
              </a:defRPr>
            </a:lvl7pPr>
            <a:lvl8pPr marL="1680210" indent="0">
              <a:buNone/>
              <a:defRPr sz="840">
                <a:solidFill>
                  <a:schemeClr val="tx1">
                    <a:tint val="75000"/>
                  </a:schemeClr>
                </a:solidFill>
              </a:defRPr>
            </a:lvl8pPr>
            <a:lvl9pPr marL="1920240" indent="0">
              <a:buNone/>
              <a:defRPr sz="84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BB34B3C-D008-E84F-B538-FD05EF44F293}" type="datetimeFigureOut">
              <a:rPr kumimoji="1" lang="ja-JP" altLang="en-US" smtClean="0"/>
              <a:t>2022/1/5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E3C5DE1-28BC-4647-A30C-86C4A9BC6D4E}" type="slidenum">
              <a:rPr kumimoji="1" lang="ja-JP" altLang="en-US" smtClean="0"/>
              <a:t>‹#›</a:t>
            </a:fld>
            <a:endParaRPr kumimoji="1" lang="ja-JP" altLang="en-US"/>
          </a:p>
        </p:txBody>
      </p:sp>
    </p:spTree>
    <p:extLst>
      <p:ext uri="{BB962C8B-B14F-4D97-AF65-F5344CB8AC3E}">
        <p14:creationId xmlns:p14="http://schemas.microsoft.com/office/powerpoint/2010/main" val="4212169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368786" y="958453"/>
            <a:ext cx="2279769" cy="22844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2715608" y="958453"/>
            <a:ext cx="2279769" cy="22844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BB34B3C-D008-E84F-B538-FD05EF44F293}" type="datetimeFigureOut">
              <a:rPr kumimoji="1" lang="ja-JP" altLang="en-US" smtClean="0"/>
              <a:t>2022/1/5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E3C5DE1-28BC-4647-A30C-86C4A9BC6D4E}" type="slidenum">
              <a:rPr kumimoji="1" lang="ja-JP" altLang="en-US" smtClean="0"/>
              <a:t>‹#›</a:t>
            </a:fld>
            <a:endParaRPr kumimoji="1" lang="ja-JP" altLang="en-US"/>
          </a:p>
        </p:txBody>
      </p:sp>
    </p:spTree>
    <p:extLst>
      <p:ext uri="{BB962C8B-B14F-4D97-AF65-F5344CB8AC3E}">
        <p14:creationId xmlns:p14="http://schemas.microsoft.com/office/powerpoint/2010/main" val="752932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369485" y="191691"/>
            <a:ext cx="4626591" cy="695921"/>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369485" y="882610"/>
            <a:ext cx="2269292" cy="432554"/>
          </a:xfrm>
        </p:spPr>
        <p:txBody>
          <a:bodyPr anchor="b"/>
          <a:lstStyle>
            <a:lvl1pPr marL="0" indent="0">
              <a:buNone/>
              <a:defRPr sz="1260" b="1"/>
            </a:lvl1pPr>
            <a:lvl2pPr marL="240030" indent="0">
              <a:buNone/>
              <a:defRPr sz="1050" b="1"/>
            </a:lvl2pPr>
            <a:lvl3pPr marL="480060" indent="0">
              <a:buNone/>
              <a:defRPr sz="945" b="1"/>
            </a:lvl3pPr>
            <a:lvl4pPr marL="720090" indent="0">
              <a:buNone/>
              <a:defRPr sz="840" b="1"/>
            </a:lvl4pPr>
            <a:lvl5pPr marL="960120" indent="0">
              <a:buNone/>
              <a:defRPr sz="840" b="1"/>
            </a:lvl5pPr>
            <a:lvl6pPr marL="1200150" indent="0">
              <a:buNone/>
              <a:defRPr sz="840" b="1"/>
            </a:lvl6pPr>
            <a:lvl7pPr marL="1440180" indent="0">
              <a:buNone/>
              <a:defRPr sz="840" b="1"/>
            </a:lvl7pPr>
            <a:lvl8pPr marL="1680210" indent="0">
              <a:buNone/>
              <a:defRPr sz="840" b="1"/>
            </a:lvl8pPr>
            <a:lvl9pPr marL="1920240" indent="0">
              <a:buNone/>
              <a:defRPr sz="840" b="1"/>
            </a:lvl9pPr>
          </a:lstStyle>
          <a:p>
            <a:pPr lvl="0"/>
            <a:r>
              <a:rPr lang="ja-JP" altLang="en-US"/>
              <a:t>マスター テキストの書式設定</a:t>
            </a:r>
          </a:p>
        </p:txBody>
      </p:sp>
      <p:sp>
        <p:nvSpPr>
          <p:cNvPr id="4" name="Content Placeholder 3"/>
          <p:cNvSpPr>
            <a:spLocks noGrp="1"/>
          </p:cNvSpPr>
          <p:nvPr>
            <p:ph sz="half" idx="2"/>
          </p:nvPr>
        </p:nvSpPr>
        <p:spPr>
          <a:xfrm>
            <a:off x="369485" y="1315164"/>
            <a:ext cx="2269292" cy="193440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2715608" y="882610"/>
            <a:ext cx="2280468" cy="432554"/>
          </a:xfrm>
        </p:spPr>
        <p:txBody>
          <a:bodyPr anchor="b"/>
          <a:lstStyle>
            <a:lvl1pPr marL="0" indent="0">
              <a:buNone/>
              <a:defRPr sz="1260" b="1"/>
            </a:lvl1pPr>
            <a:lvl2pPr marL="240030" indent="0">
              <a:buNone/>
              <a:defRPr sz="1050" b="1"/>
            </a:lvl2pPr>
            <a:lvl3pPr marL="480060" indent="0">
              <a:buNone/>
              <a:defRPr sz="945" b="1"/>
            </a:lvl3pPr>
            <a:lvl4pPr marL="720090" indent="0">
              <a:buNone/>
              <a:defRPr sz="840" b="1"/>
            </a:lvl4pPr>
            <a:lvl5pPr marL="960120" indent="0">
              <a:buNone/>
              <a:defRPr sz="840" b="1"/>
            </a:lvl5pPr>
            <a:lvl6pPr marL="1200150" indent="0">
              <a:buNone/>
              <a:defRPr sz="840" b="1"/>
            </a:lvl6pPr>
            <a:lvl7pPr marL="1440180" indent="0">
              <a:buNone/>
              <a:defRPr sz="840" b="1"/>
            </a:lvl7pPr>
            <a:lvl8pPr marL="1680210" indent="0">
              <a:buNone/>
              <a:defRPr sz="840" b="1"/>
            </a:lvl8pPr>
            <a:lvl9pPr marL="1920240" indent="0">
              <a:buNone/>
              <a:defRPr sz="840" b="1"/>
            </a:lvl9pPr>
          </a:lstStyle>
          <a:p>
            <a:pPr lvl="0"/>
            <a:r>
              <a:rPr lang="ja-JP" altLang="en-US"/>
              <a:t>マスター テキストの書式設定</a:t>
            </a:r>
          </a:p>
        </p:txBody>
      </p:sp>
      <p:sp>
        <p:nvSpPr>
          <p:cNvPr id="6" name="Content Placeholder 5"/>
          <p:cNvSpPr>
            <a:spLocks noGrp="1"/>
          </p:cNvSpPr>
          <p:nvPr>
            <p:ph sz="quarter" idx="4"/>
          </p:nvPr>
        </p:nvSpPr>
        <p:spPr>
          <a:xfrm>
            <a:off x="2715608" y="1315164"/>
            <a:ext cx="2280468" cy="193440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BB34B3C-D008-E84F-B538-FD05EF44F293}" type="datetimeFigureOut">
              <a:rPr kumimoji="1" lang="ja-JP" altLang="en-US" smtClean="0"/>
              <a:t>2022/1/5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E3C5DE1-28BC-4647-A30C-86C4A9BC6D4E}" type="slidenum">
              <a:rPr kumimoji="1" lang="ja-JP" altLang="en-US" smtClean="0"/>
              <a:t>‹#›</a:t>
            </a:fld>
            <a:endParaRPr kumimoji="1" lang="ja-JP" altLang="en-US"/>
          </a:p>
        </p:txBody>
      </p:sp>
    </p:spTree>
    <p:extLst>
      <p:ext uri="{BB962C8B-B14F-4D97-AF65-F5344CB8AC3E}">
        <p14:creationId xmlns:p14="http://schemas.microsoft.com/office/powerpoint/2010/main" val="59180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BB34B3C-D008-E84F-B538-FD05EF44F293}" type="datetimeFigureOut">
              <a:rPr kumimoji="1" lang="ja-JP" altLang="en-US" smtClean="0"/>
              <a:t>2022/1/5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E3C5DE1-28BC-4647-A30C-86C4A9BC6D4E}" type="slidenum">
              <a:rPr kumimoji="1" lang="ja-JP" altLang="en-US" smtClean="0"/>
              <a:t>‹#›</a:t>
            </a:fld>
            <a:endParaRPr kumimoji="1" lang="ja-JP" altLang="en-US"/>
          </a:p>
        </p:txBody>
      </p:sp>
    </p:spTree>
    <p:extLst>
      <p:ext uri="{BB962C8B-B14F-4D97-AF65-F5344CB8AC3E}">
        <p14:creationId xmlns:p14="http://schemas.microsoft.com/office/powerpoint/2010/main" val="3234873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B34B3C-D008-E84F-B538-FD05EF44F293}" type="datetimeFigureOut">
              <a:rPr kumimoji="1" lang="ja-JP" altLang="en-US" smtClean="0"/>
              <a:t>2022/1/5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E3C5DE1-28BC-4647-A30C-86C4A9BC6D4E}" type="slidenum">
              <a:rPr kumimoji="1" lang="ja-JP" altLang="en-US" smtClean="0"/>
              <a:t>‹#›</a:t>
            </a:fld>
            <a:endParaRPr kumimoji="1" lang="ja-JP" altLang="en-US"/>
          </a:p>
        </p:txBody>
      </p:sp>
    </p:spTree>
    <p:extLst>
      <p:ext uri="{BB962C8B-B14F-4D97-AF65-F5344CB8AC3E}">
        <p14:creationId xmlns:p14="http://schemas.microsoft.com/office/powerpoint/2010/main" val="458274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369485" y="240030"/>
            <a:ext cx="1730082" cy="840105"/>
          </a:xfrm>
        </p:spPr>
        <p:txBody>
          <a:bodyPr anchor="b"/>
          <a:lstStyle>
            <a:lvl1pPr>
              <a:defRPr sz="1680"/>
            </a:lvl1pPr>
          </a:lstStyle>
          <a:p>
            <a:r>
              <a:rPr lang="ja-JP" altLang="en-US"/>
              <a:t>マスター タイトルの書式設定</a:t>
            </a:r>
            <a:endParaRPr lang="en-US" dirty="0"/>
          </a:p>
        </p:txBody>
      </p:sp>
      <p:sp>
        <p:nvSpPr>
          <p:cNvPr id="3" name="Content Placeholder 2"/>
          <p:cNvSpPr>
            <a:spLocks noGrp="1"/>
          </p:cNvSpPr>
          <p:nvPr>
            <p:ph idx="1"/>
          </p:nvPr>
        </p:nvSpPr>
        <p:spPr>
          <a:xfrm>
            <a:off x="2280468" y="518399"/>
            <a:ext cx="2715608" cy="2558653"/>
          </a:xfrm>
        </p:spPr>
        <p:txBody>
          <a:bodyPr/>
          <a:lstStyle>
            <a:lvl1pPr>
              <a:defRPr sz="1680"/>
            </a:lvl1pPr>
            <a:lvl2pPr>
              <a:defRPr sz="1470"/>
            </a:lvl2pPr>
            <a:lvl3pPr>
              <a:defRPr sz="1260"/>
            </a:lvl3pPr>
            <a:lvl4pPr>
              <a:defRPr sz="1050"/>
            </a:lvl4pPr>
            <a:lvl5pPr>
              <a:defRPr sz="1050"/>
            </a:lvl5pPr>
            <a:lvl6pPr>
              <a:defRPr sz="1050"/>
            </a:lvl6pPr>
            <a:lvl7pPr>
              <a:defRPr sz="1050"/>
            </a:lvl7pPr>
            <a:lvl8pPr>
              <a:defRPr sz="1050"/>
            </a:lvl8pPr>
            <a:lvl9pPr>
              <a:defRPr sz="105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69485" y="1080135"/>
            <a:ext cx="1730082" cy="2001084"/>
          </a:xfrm>
        </p:spPr>
        <p:txBody>
          <a:bodyPr/>
          <a:lstStyle>
            <a:lvl1pPr marL="0" indent="0">
              <a:buNone/>
              <a:defRPr sz="840"/>
            </a:lvl1pPr>
            <a:lvl2pPr marL="240030" indent="0">
              <a:buNone/>
              <a:defRPr sz="735"/>
            </a:lvl2pPr>
            <a:lvl3pPr marL="480060" indent="0">
              <a:buNone/>
              <a:defRPr sz="630"/>
            </a:lvl3pPr>
            <a:lvl4pPr marL="720090" indent="0">
              <a:buNone/>
              <a:defRPr sz="525"/>
            </a:lvl4pPr>
            <a:lvl5pPr marL="960120" indent="0">
              <a:buNone/>
              <a:defRPr sz="525"/>
            </a:lvl5pPr>
            <a:lvl6pPr marL="1200150" indent="0">
              <a:buNone/>
              <a:defRPr sz="525"/>
            </a:lvl6pPr>
            <a:lvl7pPr marL="1440180" indent="0">
              <a:buNone/>
              <a:defRPr sz="525"/>
            </a:lvl7pPr>
            <a:lvl8pPr marL="1680210" indent="0">
              <a:buNone/>
              <a:defRPr sz="525"/>
            </a:lvl8pPr>
            <a:lvl9pPr marL="1920240" indent="0">
              <a:buNone/>
              <a:defRPr sz="52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BB34B3C-D008-E84F-B538-FD05EF44F293}" type="datetimeFigureOut">
              <a:rPr kumimoji="1" lang="ja-JP" altLang="en-US" smtClean="0"/>
              <a:t>2022/1/5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E3C5DE1-28BC-4647-A30C-86C4A9BC6D4E}" type="slidenum">
              <a:rPr kumimoji="1" lang="ja-JP" altLang="en-US" smtClean="0"/>
              <a:t>‹#›</a:t>
            </a:fld>
            <a:endParaRPr kumimoji="1" lang="ja-JP" altLang="en-US"/>
          </a:p>
        </p:txBody>
      </p:sp>
    </p:spTree>
    <p:extLst>
      <p:ext uri="{BB962C8B-B14F-4D97-AF65-F5344CB8AC3E}">
        <p14:creationId xmlns:p14="http://schemas.microsoft.com/office/powerpoint/2010/main" val="1990310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369485" y="240030"/>
            <a:ext cx="1730082" cy="840105"/>
          </a:xfrm>
        </p:spPr>
        <p:txBody>
          <a:bodyPr anchor="b"/>
          <a:lstStyle>
            <a:lvl1pPr>
              <a:defRPr sz="168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280468" y="518399"/>
            <a:ext cx="2715608" cy="2558653"/>
          </a:xfrm>
        </p:spPr>
        <p:txBody>
          <a:bodyPr anchor="t"/>
          <a:lstStyle>
            <a:lvl1pPr marL="0" indent="0">
              <a:buNone/>
              <a:defRPr sz="1680"/>
            </a:lvl1pPr>
            <a:lvl2pPr marL="240030" indent="0">
              <a:buNone/>
              <a:defRPr sz="1470"/>
            </a:lvl2pPr>
            <a:lvl3pPr marL="480060" indent="0">
              <a:buNone/>
              <a:defRPr sz="1260"/>
            </a:lvl3pPr>
            <a:lvl4pPr marL="720090" indent="0">
              <a:buNone/>
              <a:defRPr sz="1050"/>
            </a:lvl4pPr>
            <a:lvl5pPr marL="960120" indent="0">
              <a:buNone/>
              <a:defRPr sz="1050"/>
            </a:lvl5pPr>
            <a:lvl6pPr marL="1200150" indent="0">
              <a:buNone/>
              <a:defRPr sz="1050"/>
            </a:lvl6pPr>
            <a:lvl7pPr marL="1440180" indent="0">
              <a:buNone/>
              <a:defRPr sz="1050"/>
            </a:lvl7pPr>
            <a:lvl8pPr marL="1680210" indent="0">
              <a:buNone/>
              <a:defRPr sz="1050"/>
            </a:lvl8pPr>
            <a:lvl9pPr marL="1920240" indent="0">
              <a:buNone/>
              <a:defRPr sz="105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369485" y="1080135"/>
            <a:ext cx="1730082" cy="2001084"/>
          </a:xfrm>
        </p:spPr>
        <p:txBody>
          <a:bodyPr/>
          <a:lstStyle>
            <a:lvl1pPr marL="0" indent="0">
              <a:buNone/>
              <a:defRPr sz="840"/>
            </a:lvl1pPr>
            <a:lvl2pPr marL="240030" indent="0">
              <a:buNone/>
              <a:defRPr sz="735"/>
            </a:lvl2pPr>
            <a:lvl3pPr marL="480060" indent="0">
              <a:buNone/>
              <a:defRPr sz="630"/>
            </a:lvl3pPr>
            <a:lvl4pPr marL="720090" indent="0">
              <a:buNone/>
              <a:defRPr sz="525"/>
            </a:lvl4pPr>
            <a:lvl5pPr marL="960120" indent="0">
              <a:buNone/>
              <a:defRPr sz="525"/>
            </a:lvl5pPr>
            <a:lvl6pPr marL="1200150" indent="0">
              <a:buNone/>
              <a:defRPr sz="525"/>
            </a:lvl6pPr>
            <a:lvl7pPr marL="1440180" indent="0">
              <a:buNone/>
              <a:defRPr sz="525"/>
            </a:lvl7pPr>
            <a:lvl8pPr marL="1680210" indent="0">
              <a:buNone/>
              <a:defRPr sz="525"/>
            </a:lvl8pPr>
            <a:lvl9pPr marL="1920240" indent="0">
              <a:buNone/>
              <a:defRPr sz="52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BB34B3C-D008-E84F-B538-FD05EF44F293}" type="datetimeFigureOut">
              <a:rPr kumimoji="1" lang="ja-JP" altLang="en-US" smtClean="0"/>
              <a:t>2022/1/5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E3C5DE1-28BC-4647-A30C-86C4A9BC6D4E}" type="slidenum">
              <a:rPr kumimoji="1" lang="ja-JP" altLang="en-US" smtClean="0"/>
              <a:t>‹#›</a:t>
            </a:fld>
            <a:endParaRPr kumimoji="1" lang="ja-JP" altLang="en-US"/>
          </a:p>
        </p:txBody>
      </p:sp>
    </p:spTree>
    <p:extLst>
      <p:ext uri="{BB962C8B-B14F-4D97-AF65-F5344CB8AC3E}">
        <p14:creationId xmlns:p14="http://schemas.microsoft.com/office/powerpoint/2010/main" val="2760617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8786" y="191691"/>
            <a:ext cx="4626591" cy="695921"/>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368786" y="958453"/>
            <a:ext cx="4626591" cy="2284452"/>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368786" y="3337084"/>
            <a:ext cx="1206937" cy="191691"/>
          </a:xfrm>
          <a:prstGeom prst="rect">
            <a:avLst/>
          </a:prstGeom>
        </p:spPr>
        <p:txBody>
          <a:bodyPr vert="horz" lIns="91440" tIns="45720" rIns="91440" bIns="45720" rtlCol="0" anchor="ctr"/>
          <a:lstStyle>
            <a:lvl1pPr algn="l">
              <a:defRPr sz="630">
                <a:solidFill>
                  <a:schemeClr val="tx1">
                    <a:tint val="75000"/>
                  </a:schemeClr>
                </a:solidFill>
              </a:defRPr>
            </a:lvl1pPr>
          </a:lstStyle>
          <a:p>
            <a:fld id="{8BB34B3C-D008-E84F-B538-FD05EF44F293}" type="datetimeFigureOut">
              <a:rPr kumimoji="1" lang="ja-JP" altLang="en-US" smtClean="0"/>
              <a:t>2022/1/5</a:t>
            </a:fld>
            <a:endParaRPr kumimoji="1" lang="ja-JP" altLang="en-US"/>
          </a:p>
        </p:txBody>
      </p:sp>
      <p:sp>
        <p:nvSpPr>
          <p:cNvPr id="5" name="Footer Placeholder 4"/>
          <p:cNvSpPr>
            <a:spLocks noGrp="1"/>
          </p:cNvSpPr>
          <p:nvPr>
            <p:ph type="ftr" sz="quarter" idx="3"/>
          </p:nvPr>
        </p:nvSpPr>
        <p:spPr>
          <a:xfrm>
            <a:off x="1776879" y="3337084"/>
            <a:ext cx="1810405" cy="191691"/>
          </a:xfrm>
          <a:prstGeom prst="rect">
            <a:avLst/>
          </a:prstGeom>
        </p:spPr>
        <p:txBody>
          <a:bodyPr vert="horz" lIns="91440" tIns="45720" rIns="91440" bIns="45720" rtlCol="0" anchor="ctr"/>
          <a:lstStyle>
            <a:lvl1pPr algn="ctr">
              <a:defRPr sz="63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3788440" y="3337084"/>
            <a:ext cx="1206937" cy="191691"/>
          </a:xfrm>
          <a:prstGeom prst="rect">
            <a:avLst/>
          </a:prstGeom>
        </p:spPr>
        <p:txBody>
          <a:bodyPr vert="horz" lIns="91440" tIns="45720" rIns="91440" bIns="45720" rtlCol="0" anchor="ctr"/>
          <a:lstStyle>
            <a:lvl1pPr algn="r">
              <a:defRPr sz="630">
                <a:solidFill>
                  <a:schemeClr val="tx1">
                    <a:tint val="75000"/>
                  </a:schemeClr>
                </a:solidFill>
              </a:defRPr>
            </a:lvl1pPr>
          </a:lstStyle>
          <a:p>
            <a:fld id="{FE3C5DE1-28BC-4647-A30C-86C4A9BC6D4E}" type="slidenum">
              <a:rPr kumimoji="1" lang="ja-JP" altLang="en-US" smtClean="0"/>
              <a:t>‹#›</a:t>
            </a:fld>
            <a:endParaRPr kumimoji="1" lang="ja-JP" altLang="en-US"/>
          </a:p>
        </p:txBody>
      </p:sp>
    </p:spTree>
    <p:extLst>
      <p:ext uri="{BB962C8B-B14F-4D97-AF65-F5344CB8AC3E}">
        <p14:creationId xmlns:p14="http://schemas.microsoft.com/office/powerpoint/2010/main" val="41831141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80060" rtl="0" eaLnBrk="1" latinLnBrk="0" hangingPunct="1">
        <a:lnSpc>
          <a:spcPct val="90000"/>
        </a:lnSpc>
        <a:spcBef>
          <a:spcPct val="0"/>
        </a:spcBef>
        <a:buNone/>
        <a:defRPr kumimoji="1" sz="2310" kern="1200">
          <a:solidFill>
            <a:schemeClr val="tx1"/>
          </a:solidFill>
          <a:latin typeface="+mj-lt"/>
          <a:ea typeface="+mj-ea"/>
          <a:cs typeface="+mj-cs"/>
        </a:defRPr>
      </a:lvl1pPr>
    </p:titleStyle>
    <p:bodyStyle>
      <a:lvl1pPr marL="120015" indent="-120015" algn="l" defTabSz="480060" rtl="0" eaLnBrk="1" latinLnBrk="0" hangingPunct="1">
        <a:lnSpc>
          <a:spcPct val="90000"/>
        </a:lnSpc>
        <a:spcBef>
          <a:spcPts val="525"/>
        </a:spcBef>
        <a:buFont typeface="Arial" panose="020B0604020202020204" pitchFamily="34" charset="0"/>
        <a:buChar char="•"/>
        <a:defRPr kumimoji="1" sz="1470" kern="1200">
          <a:solidFill>
            <a:schemeClr val="tx1"/>
          </a:solidFill>
          <a:latin typeface="+mn-lt"/>
          <a:ea typeface="+mn-ea"/>
          <a:cs typeface="+mn-cs"/>
        </a:defRPr>
      </a:lvl1pPr>
      <a:lvl2pPr marL="360045" indent="-120015" algn="l" defTabSz="480060" rtl="0" eaLnBrk="1" latinLnBrk="0" hangingPunct="1">
        <a:lnSpc>
          <a:spcPct val="90000"/>
        </a:lnSpc>
        <a:spcBef>
          <a:spcPts val="263"/>
        </a:spcBef>
        <a:buFont typeface="Arial" panose="020B0604020202020204" pitchFamily="34" charset="0"/>
        <a:buChar char="•"/>
        <a:defRPr kumimoji="1" sz="1260" kern="1200">
          <a:solidFill>
            <a:schemeClr val="tx1"/>
          </a:solidFill>
          <a:latin typeface="+mn-lt"/>
          <a:ea typeface="+mn-ea"/>
          <a:cs typeface="+mn-cs"/>
        </a:defRPr>
      </a:lvl2pPr>
      <a:lvl3pPr marL="600075" indent="-120015" algn="l" defTabSz="480060" rtl="0" eaLnBrk="1" latinLnBrk="0" hangingPunct="1">
        <a:lnSpc>
          <a:spcPct val="90000"/>
        </a:lnSpc>
        <a:spcBef>
          <a:spcPts val="263"/>
        </a:spcBef>
        <a:buFont typeface="Arial" panose="020B0604020202020204" pitchFamily="34" charset="0"/>
        <a:buChar char="•"/>
        <a:defRPr kumimoji="1" sz="1050" kern="1200">
          <a:solidFill>
            <a:schemeClr val="tx1"/>
          </a:solidFill>
          <a:latin typeface="+mn-lt"/>
          <a:ea typeface="+mn-ea"/>
          <a:cs typeface="+mn-cs"/>
        </a:defRPr>
      </a:lvl3pPr>
      <a:lvl4pPr marL="840105" indent="-120015" algn="l" defTabSz="480060" rtl="0" eaLnBrk="1" latinLnBrk="0" hangingPunct="1">
        <a:lnSpc>
          <a:spcPct val="90000"/>
        </a:lnSpc>
        <a:spcBef>
          <a:spcPts val="263"/>
        </a:spcBef>
        <a:buFont typeface="Arial" panose="020B0604020202020204" pitchFamily="34" charset="0"/>
        <a:buChar char="•"/>
        <a:defRPr kumimoji="1" sz="945" kern="1200">
          <a:solidFill>
            <a:schemeClr val="tx1"/>
          </a:solidFill>
          <a:latin typeface="+mn-lt"/>
          <a:ea typeface="+mn-ea"/>
          <a:cs typeface="+mn-cs"/>
        </a:defRPr>
      </a:lvl4pPr>
      <a:lvl5pPr marL="1080135" indent="-120015" algn="l" defTabSz="480060" rtl="0" eaLnBrk="1" latinLnBrk="0" hangingPunct="1">
        <a:lnSpc>
          <a:spcPct val="90000"/>
        </a:lnSpc>
        <a:spcBef>
          <a:spcPts val="263"/>
        </a:spcBef>
        <a:buFont typeface="Arial" panose="020B0604020202020204" pitchFamily="34" charset="0"/>
        <a:buChar char="•"/>
        <a:defRPr kumimoji="1" sz="945" kern="1200">
          <a:solidFill>
            <a:schemeClr val="tx1"/>
          </a:solidFill>
          <a:latin typeface="+mn-lt"/>
          <a:ea typeface="+mn-ea"/>
          <a:cs typeface="+mn-cs"/>
        </a:defRPr>
      </a:lvl5pPr>
      <a:lvl6pPr marL="1320165" indent="-120015" algn="l" defTabSz="480060" rtl="0" eaLnBrk="1" latinLnBrk="0" hangingPunct="1">
        <a:lnSpc>
          <a:spcPct val="90000"/>
        </a:lnSpc>
        <a:spcBef>
          <a:spcPts val="263"/>
        </a:spcBef>
        <a:buFont typeface="Arial" panose="020B0604020202020204" pitchFamily="34" charset="0"/>
        <a:buChar char="•"/>
        <a:defRPr kumimoji="1" sz="945" kern="1200">
          <a:solidFill>
            <a:schemeClr val="tx1"/>
          </a:solidFill>
          <a:latin typeface="+mn-lt"/>
          <a:ea typeface="+mn-ea"/>
          <a:cs typeface="+mn-cs"/>
        </a:defRPr>
      </a:lvl6pPr>
      <a:lvl7pPr marL="1560195" indent="-120015" algn="l" defTabSz="480060" rtl="0" eaLnBrk="1" latinLnBrk="0" hangingPunct="1">
        <a:lnSpc>
          <a:spcPct val="90000"/>
        </a:lnSpc>
        <a:spcBef>
          <a:spcPts val="263"/>
        </a:spcBef>
        <a:buFont typeface="Arial" panose="020B0604020202020204" pitchFamily="34" charset="0"/>
        <a:buChar char="•"/>
        <a:defRPr kumimoji="1" sz="945" kern="1200">
          <a:solidFill>
            <a:schemeClr val="tx1"/>
          </a:solidFill>
          <a:latin typeface="+mn-lt"/>
          <a:ea typeface="+mn-ea"/>
          <a:cs typeface="+mn-cs"/>
        </a:defRPr>
      </a:lvl7pPr>
      <a:lvl8pPr marL="1800225" indent="-120015" algn="l" defTabSz="480060" rtl="0" eaLnBrk="1" latinLnBrk="0" hangingPunct="1">
        <a:lnSpc>
          <a:spcPct val="90000"/>
        </a:lnSpc>
        <a:spcBef>
          <a:spcPts val="263"/>
        </a:spcBef>
        <a:buFont typeface="Arial" panose="020B0604020202020204" pitchFamily="34" charset="0"/>
        <a:buChar char="•"/>
        <a:defRPr kumimoji="1" sz="945" kern="1200">
          <a:solidFill>
            <a:schemeClr val="tx1"/>
          </a:solidFill>
          <a:latin typeface="+mn-lt"/>
          <a:ea typeface="+mn-ea"/>
          <a:cs typeface="+mn-cs"/>
        </a:defRPr>
      </a:lvl8pPr>
      <a:lvl9pPr marL="2040255" indent="-120015" algn="l" defTabSz="480060" rtl="0" eaLnBrk="1" latinLnBrk="0" hangingPunct="1">
        <a:lnSpc>
          <a:spcPct val="90000"/>
        </a:lnSpc>
        <a:spcBef>
          <a:spcPts val="263"/>
        </a:spcBef>
        <a:buFont typeface="Arial" panose="020B0604020202020204" pitchFamily="34" charset="0"/>
        <a:buChar char="•"/>
        <a:defRPr kumimoji="1" sz="945" kern="1200">
          <a:solidFill>
            <a:schemeClr val="tx1"/>
          </a:solidFill>
          <a:latin typeface="+mn-lt"/>
          <a:ea typeface="+mn-ea"/>
          <a:cs typeface="+mn-cs"/>
        </a:defRPr>
      </a:lvl9pPr>
    </p:bodyStyle>
    <p:otherStyle>
      <a:defPPr>
        <a:defRPr lang="en-US"/>
      </a:defPPr>
      <a:lvl1pPr marL="0" algn="l" defTabSz="480060" rtl="0" eaLnBrk="1" latinLnBrk="0" hangingPunct="1">
        <a:defRPr kumimoji="1" sz="945" kern="1200">
          <a:solidFill>
            <a:schemeClr val="tx1"/>
          </a:solidFill>
          <a:latin typeface="+mn-lt"/>
          <a:ea typeface="+mn-ea"/>
          <a:cs typeface="+mn-cs"/>
        </a:defRPr>
      </a:lvl1pPr>
      <a:lvl2pPr marL="240030" algn="l" defTabSz="480060" rtl="0" eaLnBrk="1" latinLnBrk="0" hangingPunct="1">
        <a:defRPr kumimoji="1" sz="945" kern="1200">
          <a:solidFill>
            <a:schemeClr val="tx1"/>
          </a:solidFill>
          <a:latin typeface="+mn-lt"/>
          <a:ea typeface="+mn-ea"/>
          <a:cs typeface="+mn-cs"/>
        </a:defRPr>
      </a:lvl2pPr>
      <a:lvl3pPr marL="480060" algn="l" defTabSz="480060" rtl="0" eaLnBrk="1" latinLnBrk="0" hangingPunct="1">
        <a:defRPr kumimoji="1" sz="945" kern="1200">
          <a:solidFill>
            <a:schemeClr val="tx1"/>
          </a:solidFill>
          <a:latin typeface="+mn-lt"/>
          <a:ea typeface="+mn-ea"/>
          <a:cs typeface="+mn-cs"/>
        </a:defRPr>
      </a:lvl3pPr>
      <a:lvl4pPr marL="720090" algn="l" defTabSz="480060" rtl="0" eaLnBrk="1" latinLnBrk="0" hangingPunct="1">
        <a:defRPr kumimoji="1" sz="945" kern="1200">
          <a:solidFill>
            <a:schemeClr val="tx1"/>
          </a:solidFill>
          <a:latin typeface="+mn-lt"/>
          <a:ea typeface="+mn-ea"/>
          <a:cs typeface="+mn-cs"/>
        </a:defRPr>
      </a:lvl4pPr>
      <a:lvl5pPr marL="960120" algn="l" defTabSz="480060" rtl="0" eaLnBrk="1" latinLnBrk="0" hangingPunct="1">
        <a:defRPr kumimoji="1" sz="945" kern="1200">
          <a:solidFill>
            <a:schemeClr val="tx1"/>
          </a:solidFill>
          <a:latin typeface="+mn-lt"/>
          <a:ea typeface="+mn-ea"/>
          <a:cs typeface="+mn-cs"/>
        </a:defRPr>
      </a:lvl5pPr>
      <a:lvl6pPr marL="1200150" algn="l" defTabSz="480060" rtl="0" eaLnBrk="1" latinLnBrk="0" hangingPunct="1">
        <a:defRPr kumimoji="1" sz="945" kern="1200">
          <a:solidFill>
            <a:schemeClr val="tx1"/>
          </a:solidFill>
          <a:latin typeface="+mn-lt"/>
          <a:ea typeface="+mn-ea"/>
          <a:cs typeface="+mn-cs"/>
        </a:defRPr>
      </a:lvl6pPr>
      <a:lvl7pPr marL="1440180" algn="l" defTabSz="480060" rtl="0" eaLnBrk="1" latinLnBrk="0" hangingPunct="1">
        <a:defRPr kumimoji="1" sz="945" kern="1200">
          <a:solidFill>
            <a:schemeClr val="tx1"/>
          </a:solidFill>
          <a:latin typeface="+mn-lt"/>
          <a:ea typeface="+mn-ea"/>
          <a:cs typeface="+mn-cs"/>
        </a:defRPr>
      </a:lvl7pPr>
      <a:lvl8pPr marL="1680210" algn="l" defTabSz="480060" rtl="0" eaLnBrk="1" latinLnBrk="0" hangingPunct="1">
        <a:defRPr kumimoji="1" sz="945" kern="1200">
          <a:solidFill>
            <a:schemeClr val="tx1"/>
          </a:solidFill>
          <a:latin typeface="+mn-lt"/>
          <a:ea typeface="+mn-ea"/>
          <a:cs typeface="+mn-cs"/>
        </a:defRPr>
      </a:lvl8pPr>
      <a:lvl9pPr marL="1920240" algn="l" defTabSz="480060" rtl="0" eaLnBrk="1" latinLnBrk="0" hangingPunct="1">
        <a:defRPr kumimoji="1" sz="94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C7D0384-6075-E64B-828F-4EF832F827C4}"/>
              </a:ext>
            </a:extLst>
          </p:cNvPr>
          <p:cNvPicPr>
            <a:picLocks noChangeAspect="1"/>
          </p:cNvPicPr>
          <p:nvPr/>
        </p:nvPicPr>
        <p:blipFill rotWithShape="1">
          <a:blip r:embed="rId3">
            <a:alphaModFix amt="71000"/>
          </a:blip>
          <a:srcRect r="15825"/>
          <a:stretch/>
        </p:blipFill>
        <p:spPr>
          <a:xfrm>
            <a:off x="-6097" y="896"/>
            <a:ext cx="5370259" cy="3587362"/>
          </a:xfrm>
          <a:prstGeom prst="rect">
            <a:avLst/>
          </a:prstGeom>
        </p:spPr>
      </p:pic>
      <p:pic>
        <p:nvPicPr>
          <p:cNvPr id="7" name="図 6">
            <a:extLst>
              <a:ext uri="{FF2B5EF4-FFF2-40B4-BE49-F238E27FC236}">
                <a16:creationId xmlns:a16="http://schemas.microsoft.com/office/drawing/2014/main" id="{6FC0C1B9-321E-1C4C-93A5-45140D5457B3}"/>
              </a:ext>
            </a:extLst>
          </p:cNvPr>
          <p:cNvPicPr>
            <a:picLocks noChangeAspect="1"/>
          </p:cNvPicPr>
          <p:nvPr/>
        </p:nvPicPr>
        <p:blipFill>
          <a:blip r:embed="rId4"/>
          <a:stretch>
            <a:fillRect/>
          </a:stretch>
        </p:blipFill>
        <p:spPr>
          <a:xfrm>
            <a:off x="-6097" y="1232394"/>
            <a:ext cx="1796131" cy="1197420"/>
          </a:xfrm>
          <a:prstGeom prst="rect">
            <a:avLst/>
          </a:prstGeom>
          <a:effectLst>
            <a:softEdge rad="0"/>
          </a:effectLst>
        </p:spPr>
      </p:pic>
      <p:sp>
        <p:nvSpPr>
          <p:cNvPr id="12" name="テキスト ボックス 11">
            <a:extLst>
              <a:ext uri="{FF2B5EF4-FFF2-40B4-BE49-F238E27FC236}">
                <a16:creationId xmlns:a16="http://schemas.microsoft.com/office/drawing/2014/main" id="{18666F81-8903-AC46-9C09-A5176A6CAD86}"/>
              </a:ext>
            </a:extLst>
          </p:cNvPr>
          <p:cNvSpPr txBox="1"/>
          <p:nvPr/>
        </p:nvSpPr>
        <p:spPr>
          <a:xfrm>
            <a:off x="466595" y="363458"/>
            <a:ext cx="2646878" cy="338554"/>
          </a:xfrm>
          <a:prstGeom prst="rect">
            <a:avLst/>
          </a:prstGeom>
          <a:noFill/>
        </p:spPr>
        <p:txBody>
          <a:bodyPr wrap="none" rtlCol="0">
            <a:spAutoFit/>
          </a:bodyPr>
          <a:lstStyle/>
          <a:p>
            <a:r>
              <a:rPr lang="ja-JP" altLang="en-US" sz="1600">
                <a:latin typeface="Meiryo" panose="020B0604030504040204" pitchFamily="34" charset="-128"/>
                <a:ea typeface="Meiryo" panose="020B0604030504040204" pitchFamily="34" charset="-128"/>
              </a:rPr>
              <a:t>のんびり楽ゆるリトリート</a:t>
            </a:r>
            <a:endParaRPr kumimoji="1" lang="ja-JP" altLang="en-US" sz="1600">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C4A95D0C-26B1-9C4C-AD90-8EC18B6321D5}"/>
              </a:ext>
            </a:extLst>
          </p:cNvPr>
          <p:cNvSpPr txBox="1"/>
          <p:nvPr/>
        </p:nvSpPr>
        <p:spPr>
          <a:xfrm>
            <a:off x="990535" y="185794"/>
            <a:ext cx="1467068" cy="246221"/>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国立市・森のユカフェ</a:t>
            </a:r>
          </a:p>
        </p:txBody>
      </p:sp>
      <p:sp>
        <p:nvSpPr>
          <p:cNvPr id="14" name="テキスト ボックス 13">
            <a:extLst>
              <a:ext uri="{FF2B5EF4-FFF2-40B4-BE49-F238E27FC236}">
                <a16:creationId xmlns:a16="http://schemas.microsoft.com/office/drawing/2014/main" id="{A64F86DA-C7BA-AD46-A2B6-20D970749A5F}"/>
              </a:ext>
            </a:extLst>
          </p:cNvPr>
          <p:cNvSpPr txBox="1"/>
          <p:nvPr/>
        </p:nvSpPr>
        <p:spPr>
          <a:xfrm>
            <a:off x="138644" y="665918"/>
            <a:ext cx="3180827" cy="507831"/>
          </a:xfrm>
          <a:prstGeom prst="rect">
            <a:avLst/>
          </a:prstGeom>
          <a:noFill/>
        </p:spPr>
        <p:txBody>
          <a:bodyPr wrap="square" rtlCol="0">
            <a:spAutoFit/>
          </a:bodyPr>
          <a:lstStyle/>
          <a:p>
            <a:pPr algn="ctr"/>
            <a:r>
              <a:rPr lang="ja-JP" altLang="en-US" sz="900">
                <a:latin typeface="Meiryo" panose="020B0604030504040204" pitchFamily="34" charset="-128"/>
                <a:ea typeface="Meiryo" panose="020B0604030504040204" pitchFamily="34" charset="-128"/>
              </a:rPr>
              <a:t>身体を優しくほぐしながら緩めるノブさんの楽ゆる整体と</a:t>
            </a:r>
            <a:endParaRPr lang="en-US" altLang="ja-JP" sz="900" dirty="0">
              <a:latin typeface="Meiryo" panose="020B0604030504040204" pitchFamily="34" charset="-128"/>
              <a:ea typeface="Meiryo" panose="020B0604030504040204" pitchFamily="34" charset="-128"/>
            </a:endParaRPr>
          </a:p>
          <a:p>
            <a:pPr algn="ctr"/>
            <a:r>
              <a:rPr lang="ja-JP" altLang="en-US" sz="900">
                <a:latin typeface="Meiryo" panose="020B0604030504040204" pitchFamily="34" charset="-128"/>
                <a:ea typeface="Meiryo" panose="020B0604030504040204" pitchFamily="34" charset="-128"/>
              </a:rPr>
              <a:t>野菜たっぷりのマクロビオティックランチと星よみで</a:t>
            </a:r>
            <a:endParaRPr lang="en-US" altLang="ja-JP" sz="900" dirty="0">
              <a:latin typeface="Meiryo" panose="020B0604030504040204" pitchFamily="34" charset="-128"/>
              <a:ea typeface="Meiryo" panose="020B0604030504040204" pitchFamily="34" charset="-128"/>
            </a:endParaRPr>
          </a:p>
          <a:p>
            <a:pPr algn="ctr"/>
            <a:r>
              <a:rPr lang="ja-JP" altLang="en-US" sz="900">
                <a:latin typeface="Meiryo" panose="020B0604030504040204" pitchFamily="34" charset="-128"/>
                <a:ea typeface="Meiryo" panose="020B0604030504040204" pitchFamily="34" charset="-128"/>
              </a:rPr>
              <a:t>身体と心が喜ぶ究極の夫婦コラボリトリート！！</a:t>
            </a:r>
          </a:p>
        </p:txBody>
      </p:sp>
      <p:sp>
        <p:nvSpPr>
          <p:cNvPr id="4" name="角丸四角形 3">
            <a:extLst>
              <a:ext uri="{FF2B5EF4-FFF2-40B4-BE49-F238E27FC236}">
                <a16:creationId xmlns:a16="http://schemas.microsoft.com/office/drawing/2014/main" id="{E6DE0A6C-A82C-0948-80D2-408999A58837}"/>
              </a:ext>
            </a:extLst>
          </p:cNvPr>
          <p:cNvSpPr/>
          <p:nvPr/>
        </p:nvSpPr>
        <p:spPr>
          <a:xfrm>
            <a:off x="1900800" y="1476652"/>
            <a:ext cx="3332464" cy="2045099"/>
          </a:xfrm>
          <a:prstGeom prst="roundRect">
            <a:avLst>
              <a:gd name="adj" fmla="val 6424"/>
            </a:avLst>
          </a:prstGeom>
          <a:solidFill>
            <a:schemeClr val="bg1">
              <a:alpha val="74858"/>
            </a:schemeClr>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3285BBF5-ECC1-D44E-A354-59CC8F3373C9}"/>
              </a:ext>
            </a:extLst>
          </p:cNvPr>
          <p:cNvSpPr txBox="1"/>
          <p:nvPr/>
        </p:nvSpPr>
        <p:spPr>
          <a:xfrm>
            <a:off x="1972800" y="1551982"/>
            <a:ext cx="3185549" cy="1938992"/>
          </a:xfrm>
          <a:prstGeom prst="rect">
            <a:avLst/>
          </a:prstGeom>
          <a:noFill/>
        </p:spPr>
        <p:txBody>
          <a:bodyPr wrap="square" rtlCol="0">
            <a:spAutoFit/>
          </a:bodyPr>
          <a:lstStyle/>
          <a:p>
            <a:r>
              <a:rPr lang="ja-JP" altLang="en-US" sz="900">
                <a:latin typeface="Meiryo" panose="020B0604030504040204" pitchFamily="34" charset="-128"/>
                <a:ea typeface="Meiryo" panose="020B0604030504040204" pitchFamily="34" charset="-128"/>
              </a:rPr>
              <a:t>日時　月</a:t>
            </a:r>
            <a:r>
              <a:rPr lang="en-US" altLang="ja-JP" sz="900" dirty="0">
                <a:latin typeface="Meiryo" panose="020B0604030504040204" pitchFamily="34" charset="-128"/>
                <a:ea typeface="Meiryo" panose="020B0604030504040204" pitchFamily="34" charset="-128"/>
              </a:rPr>
              <a:t>1</a:t>
            </a:r>
            <a:r>
              <a:rPr lang="ja-JP" altLang="en-US" sz="900">
                <a:latin typeface="Meiryo" panose="020B0604030504040204" pitchFamily="34" charset="-128"/>
                <a:ea typeface="Meiryo" panose="020B0604030504040204" pitchFamily="34" charset="-128"/>
              </a:rPr>
              <a:t>回土曜日</a:t>
            </a:r>
            <a:r>
              <a:rPr lang="en-US" altLang="ja-JP" sz="900" dirty="0">
                <a:latin typeface="Meiryo" panose="020B0604030504040204" pitchFamily="34" charset="-128"/>
                <a:ea typeface="Meiryo" panose="020B0604030504040204" pitchFamily="34" charset="-128"/>
              </a:rPr>
              <a:t>or</a:t>
            </a:r>
            <a:r>
              <a:rPr lang="ja-JP" altLang="en-US" sz="900">
                <a:latin typeface="Meiryo" panose="020B0604030504040204" pitchFamily="34" charset="-128"/>
                <a:ea typeface="Meiryo" panose="020B0604030504040204" pitchFamily="34" charset="-128"/>
              </a:rPr>
              <a:t>日曜日</a:t>
            </a:r>
            <a:endParaRPr lang="en-US" altLang="ja-JP" sz="900" dirty="0">
              <a:latin typeface="Meiryo" panose="020B0604030504040204" pitchFamily="34" charset="-128"/>
              <a:ea typeface="Meiryo" panose="020B0604030504040204" pitchFamily="34" charset="-128"/>
            </a:endParaRPr>
          </a:p>
          <a:p>
            <a:r>
              <a:rPr lang="ja-JP" altLang="en-US" sz="700">
                <a:latin typeface="Meiryo" panose="020B0604030504040204" pitchFamily="34" charset="-128"/>
                <a:ea typeface="Meiryo" panose="020B0604030504040204" pitchFamily="34" charset="-128"/>
              </a:rPr>
              <a:t>（平日も含めリクエストも承ります）</a:t>
            </a:r>
          </a:p>
          <a:p>
            <a:endParaRPr lang="ja-JP" altLang="en-US" sz="900">
              <a:latin typeface="Meiryo" panose="020B0604030504040204" pitchFamily="34" charset="-128"/>
              <a:ea typeface="Meiryo" panose="020B0604030504040204" pitchFamily="34" charset="-128"/>
            </a:endParaRPr>
          </a:p>
          <a:p>
            <a:r>
              <a:rPr lang="en-US" altLang="ja-JP" sz="900" dirty="0">
                <a:latin typeface="Meiryo" panose="020B0604030504040204" pitchFamily="34" charset="-128"/>
                <a:ea typeface="Meiryo" panose="020B0604030504040204" pitchFamily="34" charset="-128"/>
              </a:rPr>
              <a:t>part1 </a:t>
            </a:r>
            <a:r>
              <a:rPr lang="ja-JP" altLang="en-US" sz="900">
                <a:latin typeface="Meiryo" panose="020B0604030504040204" pitchFamily="34" charset="-128"/>
                <a:ea typeface="Meiryo" panose="020B0604030504040204" pitchFamily="34" charset="-128"/>
              </a:rPr>
              <a:t>ノブさんの楽ゆる整体（約</a:t>
            </a:r>
            <a:r>
              <a:rPr lang="en-US" altLang="ja-JP" sz="900" dirty="0">
                <a:latin typeface="Meiryo" panose="020B0604030504040204" pitchFamily="34" charset="-128"/>
                <a:ea typeface="Meiryo" panose="020B0604030504040204" pitchFamily="34" charset="-128"/>
              </a:rPr>
              <a:t>40</a:t>
            </a:r>
            <a:r>
              <a:rPr lang="ja-JP" altLang="en-US" sz="900">
                <a:latin typeface="Meiryo" panose="020B0604030504040204" pitchFamily="34" charset="-128"/>
                <a:ea typeface="Meiryo" panose="020B0604030504040204" pitchFamily="34" charset="-128"/>
              </a:rPr>
              <a:t>分）</a:t>
            </a:r>
          </a:p>
          <a:p>
            <a:r>
              <a:rPr lang="ja-JP" altLang="en-US" sz="900">
                <a:latin typeface="Meiryo" panose="020B0604030504040204" pitchFamily="34" charset="-128"/>
                <a:ea typeface="Meiryo" panose="020B0604030504040204" pitchFamily="34" charset="-128"/>
              </a:rPr>
              <a:t>①</a:t>
            </a:r>
            <a:r>
              <a:rPr lang="en-US" altLang="ja-JP" sz="900" dirty="0">
                <a:latin typeface="Meiryo" panose="020B0604030504040204" pitchFamily="34" charset="-128"/>
                <a:ea typeface="Meiryo" panose="020B0604030504040204" pitchFamily="34" charset="-128"/>
              </a:rPr>
              <a:t>10</a:t>
            </a:r>
            <a:r>
              <a:rPr lang="ja-JP" altLang="en-US" sz="900">
                <a:latin typeface="Meiryo" panose="020B0604030504040204" pitchFamily="34" charset="-128"/>
                <a:ea typeface="Meiryo" panose="020B0604030504040204" pitchFamily="34" charset="-128"/>
              </a:rPr>
              <a:t>時②</a:t>
            </a:r>
            <a:r>
              <a:rPr lang="en-US" altLang="ja-JP" sz="900" dirty="0">
                <a:latin typeface="Meiryo" panose="020B0604030504040204" pitchFamily="34" charset="-128"/>
                <a:ea typeface="Meiryo" panose="020B0604030504040204" pitchFamily="34" charset="-128"/>
              </a:rPr>
              <a:t>11</a:t>
            </a:r>
            <a:r>
              <a:rPr lang="ja-JP" altLang="en-US" sz="900">
                <a:latin typeface="Meiryo" panose="020B0604030504040204" pitchFamily="34" charset="-128"/>
                <a:ea typeface="Meiryo" panose="020B0604030504040204" pitchFamily="34" charset="-128"/>
              </a:rPr>
              <a:t>時</a:t>
            </a:r>
            <a:r>
              <a:rPr lang="en-US" altLang="ja-JP" sz="900" dirty="0">
                <a:latin typeface="Meiryo" panose="020B0604030504040204" pitchFamily="34" charset="-128"/>
                <a:ea typeface="Meiryo" panose="020B0604030504040204" pitchFamily="34" charset="-128"/>
              </a:rPr>
              <a:t>10</a:t>
            </a:r>
            <a:r>
              <a:rPr lang="ja-JP" altLang="en-US" sz="900">
                <a:latin typeface="Meiryo" panose="020B0604030504040204" pitchFamily="34" charset="-128"/>
                <a:ea typeface="Meiryo" panose="020B0604030504040204" pitchFamily="34" charset="-128"/>
              </a:rPr>
              <a:t>分の</a:t>
            </a:r>
            <a:r>
              <a:rPr lang="en-US" altLang="ja-JP" sz="900" dirty="0">
                <a:latin typeface="Meiryo" panose="020B0604030504040204" pitchFamily="34" charset="-128"/>
                <a:ea typeface="Meiryo" panose="020B0604030504040204" pitchFamily="34" charset="-128"/>
              </a:rPr>
              <a:t>2</a:t>
            </a:r>
            <a:r>
              <a:rPr lang="ja-JP" altLang="en-US" sz="900">
                <a:latin typeface="Meiryo" panose="020B0604030504040204" pitchFamily="34" charset="-128"/>
                <a:ea typeface="Meiryo" panose="020B0604030504040204" pitchFamily="34" charset="-128"/>
              </a:rPr>
              <a:t>枠</a:t>
            </a:r>
          </a:p>
          <a:p>
            <a:endParaRPr lang="ja-JP" altLang="en-US" sz="900">
              <a:latin typeface="Meiryo" panose="020B0604030504040204" pitchFamily="34" charset="-128"/>
              <a:ea typeface="Meiryo" panose="020B0604030504040204" pitchFamily="34" charset="-128"/>
            </a:endParaRPr>
          </a:p>
          <a:p>
            <a:r>
              <a:rPr lang="en-US" altLang="ja-JP" sz="900" dirty="0">
                <a:latin typeface="Meiryo" panose="020B0604030504040204" pitchFamily="34" charset="-128"/>
                <a:ea typeface="Meiryo" panose="020B0604030504040204" pitchFamily="34" charset="-128"/>
              </a:rPr>
              <a:t>part2  </a:t>
            </a:r>
            <a:r>
              <a:rPr lang="ja-JP" altLang="en-US" sz="900">
                <a:latin typeface="Meiryo" panose="020B0604030504040204" pitchFamily="34" charset="-128"/>
                <a:ea typeface="Meiryo" panose="020B0604030504040204" pitchFamily="34" charset="-128"/>
              </a:rPr>
              <a:t>森のユカフェリトリートランチ</a:t>
            </a:r>
            <a:endParaRPr lang="en-US" altLang="ja-JP" sz="900" dirty="0">
              <a:latin typeface="Meiryo" panose="020B0604030504040204" pitchFamily="34" charset="-128"/>
              <a:ea typeface="Meiryo" panose="020B0604030504040204" pitchFamily="34" charset="-128"/>
            </a:endParaRPr>
          </a:p>
          <a:p>
            <a:r>
              <a:rPr kumimoji="1" lang="ja-JP" altLang="en-US" sz="800">
                <a:latin typeface="Meiryo" panose="020B0604030504040204" pitchFamily="34" charset="-128"/>
                <a:ea typeface="Meiryo" panose="020B0604030504040204" pitchFamily="34" charset="-128"/>
              </a:rPr>
              <a:t>季節の野菜たっぷりの体に優しい料理と星詠みミニセッション</a:t>
            </a:r>
            <a:endParaRPr kumimoji="1" lang="en-US" altLang="ja-JP" sz="800" dirty="0">
              <a:latin typeface="Meiryo" panose="020B0604030504040204" pitchFamily="34" charset="-128"/>
              <a:ea typeface="Meiryo" panose="020B0604030504040204" pitchFamily="34" charset="-128"/>
            </a:endParaRPr>
          </a:p>
          <a:p>
            <a:endParaRPr lang="ja-JP" altLang="en-US" sz="900">
              <a:latin typeface="Meiryo" panose="020B0604030504040204" pitchFamily="34" charset="-128"/>
              <a:ea typeface="Meiryo" panose="020B0604030504040204" pitchFamily="34" charset="-128"/>
            </a:endParaRPr>
          </a:p>
          <a:p>
            <a:r>
              <a:rPr lang="ja-JP" altLang="en-US" sz="900">
                <a:latin typeface="Meiryo" panose="020B0604030504040204" pitchFamily="34" charset="-128"/>
                <a:ea typeface="Meiryo" panose="020B0604030504040204" pitchFamily="34" charset="-128"/>
              </a:rPr>
              <a:t>定員　各回</a:t>
            </a:r>
            <a:r>
              <a:rPr lang="en-US" altLang="ja-JP" sz="900" dirty="0">
                <a:latin typeface="Meiryo" panose="020B0604030504040204" pitchFamily="34" charset="-128"/>
                <a:ea typeface="Meiryo" panose="020B0604030504040204" pitchFamily="34" charset="-128"/>
              </a:rPr>
              <a:t>2</a:t>
            </a:r>
            <a:r>
              <a:rPr lang="ja-JP" altLang="en-US" sz="900">
                <a:latin typeface="Meiryo" panose="020B0604030504040204" pitchFamily="34" charset="-128"/>
                <a:ea typeface="Meiryo" panose="020B0604030504040204" pitchFamily="34" charset="-128"/>
              </a:rPr>
              <a:t>名様</a:t>
            </a:r>
            <a:endParaRPr lang="en-US" altLang="ja-JP" sz="900" dirty="0">
              <a:latin typeface="Meiryo" panose="020B0604030504040204" pitchFamily="34" charset="-128"/>
              <a:ea typeface="Meiryo" panose="020B0604030504040204" pitchFamily="34" charset="-128"/>
            </a:endParaRPr>
          </a:p>
          <a:p>
            <a:r>
              <a:rPr kumimoji="1" lang="ja-JP" altLang="en-US" sz="800">
                <a:latin typeface="Meiryo" panose="020B0604030504040204" pitchFamily="34" charset="-128"/>
                <a:ea typeface="Meiryo" panose="020B0604030504040204" pitchFamily="34" charset="-128"/>
              </a:rPr>
              <a:t>お友達同士やご夫婦でのご参加もお薦めです</a:t>
            </a:r>
            <a:endParaRPr kumimoji="1" lang="en-US" altLang="ja-JP" sz="800" dirty="0">
              <a:latin typeface="Meiryo" panose="020B0604030504040204" pitchFamily="34" charset="-128"/>
              <a:ea typeface="Meiryo" panose="020B0604030504040204" pitchFamily="34" charset="-128"/>
            </a:endParaRPr>
          </a:p>
          <a:p>
            <a:endParaRPr lang="ja-JP" altLang="en-US" sz="900">
              <a:latin typeface="Meiryo" panose="020B0604030504040204" pitchFamily="34" charset="-128"/>
              <a:ea typeface="Meiryo" panose="020B0604030504040204" pitchFamily="34" charset="-128"/>
            </a:endParaRPr>
          </a:p>
          <a:p>
            <a:r>
              <a:rPr lang="ja-JP" altLang="en-US" sz="900">
                <a:latin typeface="Meiryo" panose="020B0604030504040204" pitchFamily="34" charset="-128"/>
                <a:ea typeface="Meiryo" panose="020B0604030504040204" pitchFamily="34" charset="-128"/>
              </a:rPr>
              <a:t>料金　</a:t>
            </a:r>
            <a:r>
              <a:rPr lang="en-US" altLang="ja-JP" sz="900" dirty="0">
                <a:latin typeface="Meiryo" panose="020B0604030504040204" pitchFamily="34" charset="-128"/>
                <a:ea typeface="Meiryo" panose="020B0604030504040204" pitchFamily="34" charset="-128"/>
              </a:rPr>
              <a:t>7000</a:t>
            </a:r>
            <a:r>
              <a:rPr lang="ja-JP" altLang="en-US" sz="900">
                <a:latin typeface="Meiryo" panose="020B0604030504040204" pitchFamily="34" charset="-128"/>
                <a:ea typeface="Meiryo" panose="020B0604030504040204" pitchFamily="34" charset="-128"/>
              </a:rPr>
              <a:t>円（税込）</a:t>
            </a:r>
          </a:p>
          <a:p>
            <a:r>
              <a:rPr lang="en-US" altLang="ja-JP" sz="700" dirty="0">
                <a:latin typeface="Meiryo" panose="020B0604030504040204" pitchFamily="34" charset="-128"/>
                <a:ea typeface="Meiryo" panose="020B0604030504040204" pitchFamily="34" charset="-128"/>
              </a:rPr>
              <a:t>※</a:t>
            </a:r>
            <a:r>
              <a:rPr lang="ja-JP" altLang="en-US" sz="700">
                <a:latin typeface="Meiryo" panose="020B0604030504040204" pitchFamily="34" charset="-128"/>
                <a:ea typeface="Meiryo" panose="020B0604030504040204" pitchFamily="34" charset="-128"/>
              </a:rPr>
              <a:t>当日現金でお支払いください。</a:t>
            </a:r>
            <a:endParaRPr lang="en-US" altLang="ja-JP" sz="700" dirty="0">
              <a:latin typeface="Meiryo" panose="020B0604030504040204" pitchFamily="34" charset="-128"/>
              <a:ea typeface="Meiryo" panose="020B0604030504040204" pitchFamily="34" charset="-128"/>
            </a:endParaRPr>
          </a:p>
        </p:txBody>
      </p:sp>
      <p:pic>
        <p:nvPicPr>
          <p:cNvPr id="15" name="図 14">
            <a:extLst>
              <a:ext uri="{FF2B5EF4-FFF2-40B4-BE49-F238E27FC236}">
                <a16:creationId xmlns:a16="http://schemas.microsoft.com/office/drawing/2014/main" id="{ED819F5E-22D6-0945-88C3-90A1C45096FD}"/>
              </a:ext>
            </a:extLst>
          </p:cNvPr>
          <p:cNvPicPr>
            <a:picLocks noChangeAspect="1"/>
          </p:cNvPicPr>
          <p:nvPr/>
        </p:nvPicPr>
        <p:blipFill>
          <a:blip r:embed="rId5"/>
          <a:stretch>
            <a:fillRect/>
          </a:stretch>
        </p:blipFill>
        <p:spPr>
          <a:xfrm>
            <a:off x="-1" y="2403030"/>
            <a:ext cx="1790035" cy="1197420"/>
          </a:xfrm>
          <a:prstGeom prst="rect">
            <a:avLst/>
          </a:prstGeom>
          <a:effectLst>
            <a:softEdge rad="0"/>
          </a:effectLst>
        </p:spPr>
      </p:pic>
      <p:sp>
        <p:nvSpPr>
          <p:cNvPr id="17" name="テキスト ボックス 16">
            <a:extLst>
              <a:ext uri="{FF2B5EF4-FFF2-40B4-BE49-F238E27FC236}">
                <a16:creationId xmlns:a16="http://schemas.microsoft.com/office/drawing/2014/main" id="{3A72A137-C864-1843-93F3-1898BCE32B83}"/>
              </a:ext>
            </a:extLst>
          </p:cNvPr>
          <p:cNvSpPr txBox="1"/>
          <p:nvPr/>
        </p:nvSpPr>
        <p:spPr>
          <a:xfrm>
            <a:off x="4339532" y="1278400"/>
            <a:ext cx="1010393" cy="169277"/>
          </a:xfrm>
          <a:prstGeom prst="rect">
            <a:avLst/>
          </a:prstGeom>
          <a:noFill/>
        </p:spPr>
        <p:txBody>
          <a:bodyPr wrap="square" rtlCol="0">
            <a:spAutoFit/>
          </a:bodyPr>
          <a:lstStyle/>
          <a:p>
            <a:pPr algn="r"/>
            <a:r>
              <a:rPr kumimoji="1" lang="ja-JP" altLang="en-US" sz="500">
                <a:latin typeface="Meiryo" panose="020B0604030504040204" pitchFamily="34" charset="-128"/>
                <a:ea typeface="Meiryo" panose="020B0604030504040204" pitchFamily="34" charset="-128"/>
              </a:rPr>
              <a:t>撮影</a:t>
            </a:r>
            <a:r>
              <a:rPr kumimoji="1" lang="en-US" altLang="ja-JP" sz="500" dirty="0">
                <a:latin typeface="Meiryo" panose="020B0604030504040204" pitchFamily="34" charset="-128"/>
                <a:ea typeface="Meiryo" panose="020B0604030504040204" pitchFamily="34" charset="-128"/>
              </a:rPr>
              <a:t> </a:t>
            </a:r>
            <a:r>
              <a:rPr kumimoji="1" lang="ja-JP" altLang="en-US" sz="500">
                <a:latin typeface="Meiryo" panose="020B0604030504040204" pitchFamily="34" charset="-128"/>
                <a:ea typeface="Meiryo" panose="020B0604030504040204" pitchFamily="34" charset="-128"/>
              </a:rPr>
              <a:t>さとうみゆきさん</a:t>
            </a:r>
          </a:p>
        </p:txBody>
      </p:sp>
      <p:pic>
        <p:nvPicPr>
          <p:cNvPr id="19" name="図 18">
            <a:extLst>
              <a:ext uri="{FF2B5EF4-FFF2-40B4-BE49-F238E27FC236}">
                <a16:creationId xmlns:a16="http://schemas.microsoft.com/office/drawing/2014/main" id="{C0E0B224-0EAC-6347-9DEC-4A1C1827AC23}"/>
              </a:ext>
            </a:extLst>
          </p:cNvPr>
          <p:cNvPicPr>
            <a:picLocks noChangeAspect="1"/>
          </p:cNvPicPr>
          <p:nvPr/>
        </p:nvPicPr>
        <p:blipFill rotWithShape="1">
          <a:blip r:embed="rId6"/>
          <a:srcRect l="29033"/>
          <a:stretch/>
        </p:blipFill>
        <p:spPr>
          <a:xfrm>
            <a:off x="4232578" y="1551982"/>
            <a:ext cx="860971" cy="851048"/>
          </a:xfrm>
          <a:prstGeom prst="ellipse">
            <a:avLst/>
          </a:prstGeom>
        </p:spPr>
      </p:pic>
      <p:pic>
        <p:nvPicPr>
          <p:cNvPr id="16" name="図 15">
            <a:extLst>
              <a:ext uri="{FF2B5EF4-FFF2-40B4-BE49-F238E27FC236}">
                <a16:creationId xmlns:a16="http://schemas.microsoft.com/office/drawing/2014/main" id="{82DD5257-C945-444E-B810-24A0BB0D05A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4000"/>
                    </a14:imgEffect>
                  </a14:imgLayer>
                </a14:imgProps>
              </a:ext>
            </a:extLst>
          </a:blip>
          <a:stretch>
            <a:fillRect/>
          </a:stretch>
        </p:blipFill>
        <p:spPr>
          <a:xfrm>
            <a:off x="3464211" y="-7297"/>
            <a:ext cx="1899951" cy="1266127"/>
          </a:xfrm>
          <a:prstGeom prst="rect">
            <a:avLst/>
          </a:prstGeom>
        </p:spPr>
      </p:pic>
    </p:spTree>
    <p:extLst>
      <p:ext uri="{BB962C8B-B14F-4D97-AF65-F5344CB8AC3E}">
        <p14:creationId xmlns:p14="http://schemas.microsoft.com/office/powerpoint/2010/main" val="186028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0AD46DBC-5C1C-EE4A-AE24-6F06FD42C600}"/>
              </a:ext>
            </a:extLst>
          </p:cNvPr>
          <p:cNvPicPr>
            <a:picLocks noChangeAspect="1"/>
          </p:cNvPicPr>
          <p:nvPr/>
        </p:nvPicPr>
        <p:blipFill rotWithShape="1">
          <a:blip r:embed="rId2">
            <a:alphaModFix/>
          </a:blip>
          <a:srcRect r="15825"/>
          <a:stretch/>
        </p:blipFill>
        <p:spPr>
          <a:xfrm>
            <a:off x="-6097" y="896"/>
            <a:ext cx="5370259" cy="3587362"/>
          </a:xfrm>
          <a:prstGeom prst="rect">
            <a:avLst/>
          </a:prstGeom>
        </p:spPr>
      </p:pic>
      <p:sp>
        <p:nvSpPr>
          <p:cNvPr id="12" name="角丸四角形 11">
            <a:extLst>
              <a:ext uri="{FF2B5EF4-FFF2-40B4-BE49-F238E27FC236}">
                <a16:creationId xmlns:a16="http://schemas.microsoft.com/office/drawing/2014/main" id="{BBAFBDDA-FB08-6847-90D7-A04D4486256F}"/>
              </a:ext>
            </a:extLst>
          </p:cNvPr>
          <p:cNvSpPr/>
          <p:nvPr/>
        </p:nvSpPr>
        <p:spPr>
          <a:xfrm>
            <a:off x="116415" y="144398"/>
            <a:ext cx="5117985" cy="3326001"/>
          </a:xfrm>
          <a:prstGeom prst="roundRect">
            <a:avLst>
              <a:gd name="adj" fmla="val 6424"/>
            </a:avLst>
          </a:prstGeom>
          <a:solidFill>
            <a:schemeClr val="bg1">
              <a:alpha val="56000"/>
            </a:schemeClr>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032305CA-158B-D14B-838A-C6D1C14522BB}"/>
              </a:ext>
            </a:extLst>
          </p:cNvPr>
          <p:cNvSpPr/>
          <p:nvPr/>
        </p:nvSpPr>
        <p:spPr>
          <a:xfrm>
            <a:off x="195536" y="618314"/>
            <a:ext cx="2813591" cy="307777"/>
          </a:xfrm>
          <a:prstGeom prst="rect">
            <a:avLst/>
          </a:prstGeom>
        </p:spPr>
        <p:txBody>
          <a:bodyPr wrap="none">
            <a:spAutoFit/>
          </a:bodyPr>
          <a:lstStyle/>
          <a:p>
            <a:r>
              <a:rPr lang="ja-JP" altLang="en-US" sz="1400">
                <a:latin typeface="Meiryo" panose="020B0604030504040204" pitchFamily="34" charset="-128"/>
                <a:ea typeface="Meiryo" panose="020B0604030504040204" pitchFamily="34" charset="-128"/>
              </a:rPr>
              <a:t>ノブさんの整体　</a:t>
            </a:r>
            <a:r>
              <a:rPr lang="en-US" altLang="ja-JP" sz="600" dirty="0">
                <a:latin typeface="Meiryo" panose="020B0604030504040204" pitchFamily="34" charset="-128"/>
                <a:ea typeface="Meiryo" panose="020B0604030504040204" pitchFamily="34" charset="-128"/>
              </a:rPr>
              <a:t>※</a:t>
            </a:r>
            <a:r>
              <a:rPr lang="ja-JP" altLang="en-US" sz="600">
                <a:latin typeface="Meiryo" panose="020B0604030504040204" pitchFamily="34" charset="-128"/>
                <a:ea typeface="Meiryo" panose="020B0604030504040204" pitchFamily="34" charset="-128"/>
              </a:rPr>
              <a:t>ノブさん＝私のダンナです</a:t>
            </a:r>
            <a:r>
              <a:rPr lang="en-US" altLang="ja-JP" sz="600" dirty="0">
                <a:latin typeface="Meiryo" panose="020B0604030504040204" pitchFamily="34" charset="-128"/>
                <a:ea typeface="Meiryo" panose="020B0604030504040204" pitchFamily="34" charset="-128"/>
              </a:rPr>
              <a:t>(^^)</a:t>
            </a:r>
            <a:endParaRPr lang="ja-JP" altLang="en-US" sz="600">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E8AD4BBB-0590-694E-89D7-B23505678E65}"/>
              </a:ext>
            </a:extLst>
          </p:cNvPr>
          <p:cNvSpPr txBox="1"/>
          <p:nvPr/>
        </p:nvSpPr>
        <p:spPr>
          <a:xfrm>
            <a:off x="195535" y="1972680"/>
            <a:ext cx="2690160"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森のユカフェのランチと星詠み</a:t>
            </a:r>
          </a:p>
        </p:txBody>
      </p:sp>
      <p:sp>
        <p:nvSpPr>
          <p:cNvPr id="8" name="テキスト ボックス 7">
            <a:extLst>
              <a:ext uri="{FF2B5EF4-FFF2-40B4-BE49-F238E27FC236}">
                <a16:creationId xmlns:a16="http://schemas.microsoft.com/office/drawing/2014/main" id="{6A304B8E-D45C-2342-A788-A40D92681ED4}"/>
              </a:ext>
            </a:extLst>
          </p:cNvPr>
          <p:cNvSpPr txBox="1"/>
          <p:nvPr/>
        </p:nvSpPr>
        <p:spPr>
          <a:xfrm>
            <a:off x="195535" y="2317796"/>
            <a:ext cx="3399086" cy="1077218"/>
          </a:xfrm>
          <a:prstGeom prst="rect">
            <a:avLst/>
          </a:prstGeom>
          <a:noFill/>
        </p:spPr>
        <p:txBody>
          <a:bodyPr wrap="square" rtlCol="0">
            <a:spAutoFit/>
          </a:bodyPr>
          <a:lstStyle/>
          <a:p>
            <a:r>
              <a:rPr kumimoji="1" lang="ja-JP" altLang="en-US" sz="800">
                <a:latin typeface="Meiryo" panose="020B0604030504040204" pitchFamily="34" charset="-128"/>
                <a:ea typeface="Meiryo" panose="020B0604030504040204" pitchFamily="34" charset="-128"/>
              </a:rPr>
              <a:t>リトリートでご用意する</a:t>
            </a:r>
            <a:r>
              <a:rPr kumimoji="1" lang="en-US" altLang="ja-JP" sz="800" dirty="0">
                <a:latin typeface="Meiryo" panose="020B0604030504040204" pitchFamily="34" charset="-128"/>
                <a:ea typeface="Meiryo" panose="020B0604030504040204" pitchFamily="34" charset="-128"/>
              </a:rPr>
              <a:t>『</a:t>
            </a:r>
            <a:r>
              <a:rPr kumimoji="1" lang="ja-JP" altLang="en-US" sz="800">
                <a:latin typeface="Meiryo" panose="020B0604030504040204" pitchFamily="34" charset="-128"/>
                <a:ea typeface="Meiryo" panose="020B0604030504040204" pitchFamily="34" charset="-128"/>
              </a:rPr>
              <a:t>料理</a:t>
            </a:r>
            <a:r>
              <a:rPr kumimoji="1" lang="en-US" altLang="ja-JP" sz="800" dirty="0">
                <a:latin typeface="Meiryo" panose="020B0604030504040204" pitchFamily="34" charset="-128"/>
                <a:ea typeface="Meiryo" panose="020B0604030504040204" pitchFamily="34" charset="-128"/>
              </a:rPr>
              <a:t>』</a:t>
            </a:r>
            <a:r>
              <a:rPr kumimoji="1" lang="ja-JP" altLang="en-US" sz="800">
                <a:latin typeface="Meiryo" panose="020B0604030504040204" pitchFamily="34" charset="-128"/>
                <a:ea typeface="Meiryo" panose="020B0604030504040204" pitchFamily="34" charset="-128"/>
              </a:rPr>
              <a:t>はマクロビオティック料理です。</a:t>
            </a:r>
          </a:p>
          <a:p>
            <a:r>
              <a:rPr kumimoji="1" lang="ja-JP" altLang="en-US" sz="800">
                <a:latin typeface="Meiryo" panose="020B0604030504040204" pitchFamily="34" charset="-128"/>
                <a:ea typeface="Meiryo" panose="020B0604030504040204" pitchFamily="34" charset="-128"/>
              </a:rPr>
              <a:t>玄米、新鮮な季節の野菜、お味噌汁又はスープ、野菜や海藻中心のおかず、たまに動物性少々、ノンカフェインのお茶をご用意します。</a:t>
            </a:r>
          </a:p>
          <a:p>
            <a:endParaRPr kumimoji="1" lang="ja-JP" altLang="en-US" sz="800">
              <a:latin typeface="Meiryo" panose="020B0604030504040204" pitchFamily="34" charset="-128"/>
              <a:ea typeface="Meiryo" panose="020B0604030504040204" pitchFamily="34" charset="-128"/>
            </a:endParaRPr>
          </a:p>
          <a:p>
            <a:r>
              <a:rPr kumimoji="1" lang="en-US" altLang="ja-JP" sz="800" dirty="0">
                <a:latin typeface="Meiryo" panose="020B0604030504040204" pitchFamily="34" charset="-128"/>
                <a:ea typeface="Meiryo" panose="020B0604030504040204" pitchFamily="34" charset="-128"/>
              </a:rPr>
              <a:t>『</a:t>
            </a:r>
            <a:r>
              <a:rPr kumimoji="1" lang="ja-JP" altLang="en-US" sz="800">
                <a:latin typeface="Meiryo" panose="020B0604030504040204" pitchFamily="34" charset="-128"/>
                <a:ea typeface="Meiryo" panose="020B0604030504040204" pitchFamily="34" charset="-128"/>
              </a:rPr>
              <a:t>星詠み</a:t>
            </a:r>
            <a:r>
              <a:rPr kumimoji="1" lang="en-US" altLang="ja-JP" sz="800" dirty="0">
                <a:latin typeface="Meiryo" panose="020B0604030504040204" pitchFamily="34" charset="-128"/>
                <a:ea typeface="Meiryo" panose="020B0604030504040204" pitchFamily="34" charset="-128"/>
              </a:rPr>
              <a:t>』</a:t>
            </a:r>
            <a:r>
              <a:rPr kumimoji="1" lang="ja-JP" altLang="en-US" sz="800">
                <a:latin typeface="Meiryo" panose="020B0604030504040204" pitchFamily="34" charset="-128"/>
                <a:ea typeface="Meiryo" panose="020B0604030504040204" pitchFamily="34" charset="-128"/>
              </a:rPr>
              <a:t>は生まれた時の出生図に現在運行中の天体がどのように影響しているかをお伝えし、星を活かして元気に過ごすためのワンポイントアドバイスをさせて頂きます（</a:t>
            </a:r>
            <a:r>
              <a:rPr kumimoji="1" lang="en-US" altLang="ja-JP" sz="800" dirty="0">
                <a:latin typeface="Meiryo" panose="020B0604030504040204" pitchFamily="34" charset="-128"/>
                <a:ea typeface="Meiryo" panose="020B0604030504040204" pitchFamily="34" charset="-128"/>
              </a:rPr>
              <a:t>15</a:t>
            </a:r>
            <a:r>
              <a:rPr kumimoji="1" lang="ja-JP" altLang="en-US" sz="800">
                <a:latin typeface="Meiryo" panose="020B0604030504040204" pitchFamily="34" charset="-128"/>
                <a:ea typeface="Meiryo" panose="020B0604030504040204" pitchFamily="34" charset="-128"/>
              </a:rPr>
              <a:t>分</a:t>
            </a:r>
            <a:r>
              <a:rPr kumimoji="1" lang="en-US" altLang="ja-JP" sz="800" dirty="0">
                <a:latin typeface="Meiryo" panose="020B0604030504040204" pitchFamily="34" charset="-128"/>
                <a:ea typeface="Meiryo" panose="020B0604030504040204" pitchFamily="34" charset="-128"/>
              </a:rPr>
              <a:t>〜20</a:t>
            </a:r>
            <a:r>
              <a:rPr kumimoji="1" lang="ja-JP" altLang="en-US" sz="800">
                <a:latin typeface="Meiryo" panose="020B0604030504040204" pitchFamily="34" charset="-128"/>
                <a:ea typeface="Meiryo" panose="020B0604030504040204" pitchFamily="34" charset="-128"/>
              </a:rPr>
              <a:t>分程度）。</a:t>
            </a:r>
            <a:endParaRPr kumimoji="1" lang="en-US" altLang="ja-JP" sz="800" dirty="0">
              <a:latin typeface="Meiryo" panose="020B0604030504040204" pitchFamily="34" charset="-128"/>
              <a:ea typeface="Meiryo" panose="020B0604030504040204" pitchFamily="34" charset="-128"/>
            </a:endParaRPr>
          </a:p>
          <a:p>
            <a:r>
              <a:rPr kumimoji="1" lang="ja-JP" altLang="en-US" sz="800">
                <a:latin typeface="Meiryo" panose="020B0604030504040204" pitchFamily="34" charset="-128"/>
                <a:ea typeface="Meiryo" panose="020B0604030504040204" pitchFamily="34" charset="-128"/>
              </a:rPr>
              <a:t>星詠みの延長をご希望の場合は</a:t>
            </a:r>
            <a:r>
              <a:rPr kumimoji="1" lang="en-US" altLang="ja-JP" sz="800" dirty="0">
                <a:latin typeface="Meiryo" panose="020B0604030504040204" pitchFamily="34" charset="-128"/>
                <a:ea typeface="Meiryo" panose="020B0604030504040204" pitchFamily="34" charset="-128"/>
              </a:rPr>
              <a:t>30</a:t>
            </a:r>
            <a:r>
              <a:rPr kumimoji="1" lang="ja-JP" altLang="en-US" sz="800">
                <a:latin typeface="Meiryo" panose="020B0604030504040204" pitchFamily="34" charset="-128"/>
                <a:ea typeface="Meiryo" panose="020B0604030504040204" pitchFamily="34" charset="-128"/>
              </a:rPr>
              <a:t>分</a:t>
            </a:r>
            <a:r>
              <a:rPr kumimoji="1" lang="en-US" altLang="ja-JP" sz="800" dirty="0">
                <a:latin typeface="Meiryo" panose="020B0604030504040204" pitchFamily="34" charset="-128"/>
                <a:ea typeface="Meiryo" panose="020B0604030504040204" pitchFamily="34" charset="-128"/>
              </a:rPr>
              <a:t>3000</a:t>
            </a:r>
            <a:r>
              <a:rPr kumimoji="1" lang="ja-JP" altLang="en-US" sz="800">
                <a:latin typeface="Meiryo" panose="020B0604030504040204" pitchFamily="34" charset="-128"/>
                <a:ea typeface="Meiryo" panose="020B0604030504040204" pitchFamily="34" charset="-128"/>
              </a:rPr>
              <a:t>円です。</a:t>
            </a:r>
          </a:p>
        </p:txBody>
      </p:sp>
      <p:sp>
        <p:nvSpPr>
          <p:cNvPr id="9" name="テキスト ボックス 8">
            <a:extLst>
              <a:ext uri="{FF2B5EF4-FFF2-40B4-BE49-F238E27FC236}">
                <a16:creationId xmlns:a16="http://schemas.microsoft.com/office/drawing/2014/main" id="{BBAB64CD-7A22-1B40-B941-292264FEC123}"/>
              </a:ext>
            </a:extLst>
          </p:cNvPr>
          <p:cNvSpPr txBox="1"/>
          <p:nvPr/>
        </p:nvSpPr>
        <p:spPr>
          <a:xfrm>
            <a:off x="195536" y="959754"/>
            <a:ext cx="3399086" cy="954107"/>
          </a:xfrm>
          <a:prstGeom prst="rect">
            <a:avLst/>
          </a:prstGeom>
          <a:noFill/>
        </p:spPr>
        <p:txBody>
          <a:bodyPr wrap="square" rtlCol="0">
            <a:spAutoFit/>
          </a:bodyPr>
          <a:lstStyle/>
          <a:p>
            <a:r>
              <a:rPr kumimoji="1" lang="ja-JP" altLang="en-US" sz="800">
                <a:latin typeface="Meiryo" panose="020B0604030504040204" pitchFamily="34" charset="-128"/>
                <a:ea typeface="Meiryo" panose="020B0604030504040204" pitchFamily="34" charset="-128"/>
              </a:rPr>
              <a:t>押さない揉まない体重をかけない、強い力を使わない</a:t>
            </a:r>
            <a:r>
              <a:rPr kumimoji="1" lang="en-US" altLang="ja-JP" sz="800" dirty="0">
                <a:latin typeface="Meiryo" panose="020B0604030504040204" pitchFamily="34" charset="-128"/>
                <a:ea typeface="Meiryo" panose="020B0604030504040204" pitchFamily="34" charset="-128"/>
              </a:rPr>
              <a:t>《</a:t>
            </a:r>
            <a:r>
              <a:rPr kumimoji="1" lang="ja-JP" altLang="en-US" sz="800">
                <a:latin typeface="Meiryo" panose="020B0604030504040204" pitchFamily="34" charset="-128"/>
                <a:ea typeface="Meiryo" panose="020B0604030504040204" pitchFamily="34" charset="-128"/>
              </a:rPr>
              <a:t>指針整体</a:t>
            </a:r>
            <a:r>
              <a:rPr kumimoji="1" lang="en-US" altLang="ja-JP" sz="800" dirty="0">
                <a:latin typeface="Meiryo" panose="020B0604030504040204" pitchFamily="34" charset="-128"/>
                <a:ea typeface="Meiryo" panose="020B0604030504040204" pitchFamily="34" charset="-128"/>
              </a:rPr>
              <a:t>》</a:t>
            </a:r>
            <a:r>
              <a:rPr kumimoji="1" lang="ja-JP" altLang="en-US" sz="800">
                <a:latin typeface="Meiryo" panose="020B0604030504040204" pitchFamily="34" charset="-128"/>
                <a:ea typeface="Meiryo" panose="020B0604030504040204" pitchFamily="34" charset="-128"/>
              </a:rPr>
              <a:t>です。ポンポンとリズミカルな軽い刺激を全身に入れていきます。</a:t>
            </a:r>
            <a:endParaRPr kumimoji="1" lang="en-US" altLang="ja-JP" sz="800" dirty="0">
              <a:latin typeface="Meiryo" panose="020B0604030504040204" pitchFamily="34" charset="-128"/>
              <a:ea typeface="Meiryo" panose="020B0604030504040204" pitchFamily="34" charset="-128"/>
            </a:endParaRPr>
          </a:p>
          <a:p>
            <a:endParaRPr kumimoji="1" lang="ja-JP" altLang="en-US" sz="800">
              <a:latin typeface="Meiryo" panose="020B0604030504040204" pitchFamily="34" charset="-128"/>
              <a:ea typeface="Meiryo" panose="020B0604030504040204" pitchFamily="34" charset="-128"/>
            </a:endParaRPr>
          </a:p>
          <a:p>
            <a:r>
              <a:rPr kumimoji="1" lang="ja-JP" altLang="en-US" sz="800">
                <a:latin typeface="Meiryo" panose="020B0604030504040204" pitchFamily="34" charset="-128"/>
                <a:ea typeface="Meiryo" panose="020B0604030504040204" pitchFamily="34" charset="-128"/>
              </a:rPr>
              <a:t>全身の筋肉を軽く動きやすくし、関節のズレや動きの悪さを調整して血流を良くします。揉み返しやダルさのない整体です。</a:t>
            </a:r>
            <a:endParaRPr kumimoji="1" lang="en-US" altLang="ja-JP" sz="800" dirty="0">
              <a:latin typeface="Meiryo" panose="020B0604030504040204" pitchFamily="34" charset="-128"/>
              <a:ea typeface="Meiryo" panose="020B0604030504040204" pitchFamily="34" charset="-128"/>
            </a:endParaRPr>
          </a:p>
          <a:p>
            <a:endParaRPr kumimoji="1" lang="en-US" altLang="ja-JP" sz="800" dirty="0">
              <a:latin typeface="Meiryo" panose="020B0604030504040204" pitchFamily="34" charset="-128"/>
              <a:ea typeface="Meiryo" panose="020B0604030504040204" pitchFamily="34" charset="-128"/>
            </a:endParaRPr>
          </a:p>
          <a:p>
            <a:r>
              <a:rPr kumimoji="1" lang="ja-JP" altLang="en-US" sz="800">
                <a:latin typeface="Meiryo" panose="020B0604030504040204" pitchFamily="34" charset="-128"/>
                <a:ea typeface="Meiryo" panose="020B0604030504040204" pitchFamily="34" charset="-128"/>
              </a:rPr>
              <a:t>施術する側にとっても体に優しい整体です。</a:t>
            </a:r>
          </a:p>
        </p:txBody>
      </p:sp>
      <p:sp>
        <p:nvSpPr>
          <p:cNvPr id="10" name="テキスト ボックス 9">
            <a:extLst>
              <a:ext uri="{FF2B5EF4-FFF2-40B4-BE49-F238E27FC236}">
                <a16:creationId xmlns:a16="http://schemas.microsoft.com/office/drawing/2014/main" id="{35F47523-797B-5C4D-A632-FCF1BEC8E0E6}"/>
              </a:ext>
            </a:extLst>
          </p:cNvPr>
          <p:cNvSpPr txBox="1"/>
          <p:nvPr/>
        </p:nvSpPr>
        <p:spPr>
          <a:xfrm>
            <a:off x="196080" y="296708"/>
            <a:ext cx="2364750" cy="246221"/>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🌱のんびり楽ゆるリトリートについて</a:t>
            </a:r>
          </a:p>
        </p:txBody>
      </p:sp>
      <p:pic>
        <p:nvPicPr>
          <p:cNvPr id="16" name="図 15">
            <a:extLst>
              <a:ext uri="{FF2B5EF4-FFF2-40B4-BE49-F238E27FC236}">
                <a16:creationId xmlns:a16="http://schemas.microsoft.com/office/drawing/2014/main" id="{FAB3509A-B4AA-164A-A6D3-A518FAD4395F}"/>
              </a:ext>
            </a:extLst>
          </p:cNvPr>
          <p:cNvPicPr>
            <a:picLocks noChangeAspect="1"/>
          </p:cNvPicPr>
          <p:nvPr/>
        </p:nvPicPr>
        <p:blipFill>
          <a:blip r:embed="rId3"/>
          <a:stretch>
            <a:fillRect/>
          </a:stretch>
        </p:blipFill>
        <p:spPr>
          <a:xfrm>
            <a:off x="3675925" y="282900"/>
            <a:ext cx="1414570" cy="944046"/>
          </a:xfrm>
          <a:prstGeom prst="rect">
            <a:avLst/>
          </a:prstGeom>
        </p:spPr>
      </p:pic>
      <p:pic>
        <p:nvPicPr>
          <p:cNvPr id="17" name="図 16">
            <a:extLst>
              <a:ext uri="{FF2B5EF4-FFF2-40B4-BE49-F238E27FC236}">
                <a16:creationId xmlns:a16="http://schemas.microsoft.com/office/drawing/2014/main" id="{8163A493-C542-0645-B6F4-E17449177B05}"/>
              </a:ext>
            </a:extLst>
          </p:cNvPr>
          <p:cNvPicPr>
            <a:picLocks noChangeAspect="1"/>
          </p:cNvPicPr>
          <p:nvPr/>
        </p:nvPicPr>
        <p:blipFill>
          <a:blip r:embed="rId4"/>
          <a:stretch>
            <a:fillRect/>
          </a:stretch>
        </p:blipFill>
        <p:spPr>
          <a:xfrm>
            <a:off x="3675925" y="2390194"/>
            <a:ext cx="1414570" cy="942669"/>
          </a:xfrm>
          <a:prstGeom prst="rect">
            <a:avLst/>
          </a:prstGeom>
        </p:spPr>
      </p:pic>
      <p:pic>
        <p:nvPicPr>
          <p:cNvPr id="18" name="コンテンツ プレースホルダー 4">
            <a:extLst>
              <a:ext uri="{FF2B5EF4-FFF2-40B4-BE49-F238E27FC236}">
                <a16:creationId xmlns:a16="http://schemas.microsoft.com/office/drawing/2014/main" id="{A9919193-5BC2-7148-9137-EC98DB1784F3}"/>
              </a:ext>
            </a:extLst>
          </p:cNvPr>
          <p:cNvPicPr>
            <a:picLocks noGrp="1" noChangeAspect="1"/>
          </p:cNvPicPr>
          <p:nvPr>
            <p:ph idx="1"/>
          </p:nvPr>
        </p:nvPicPr>
        <p:blipFill>
          <a:blip r:embed="rId5"/>
          <a:stretch>
            <a:fillRect/>
          </a:stretch>
        </p:blipFill>
        <p:spPr>
          <a:xfrm>
            <a:off x="3674833" y="1335244"/>
            <a:ext cx="1416069" cy="944046"/>
          </a:xfrm>
        </p:spPr>
      </p:pic>
    </p:spTree>
    <p:extLst>
      <p:ext uri="{BB962C8B-B14F-4D97-AF65-F5344CB8AC3E}">
        <p14:creationId xmlns:p14="http://schemas.microsoft.com/office/powerpoint/2010/main" val="1078027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57B6F9B-D5F6-9E43-AB5F-07A09EA7F209}"/>
              </a:ext>
            </a:extLst>
          </p:cNvPr>
          <p:cNvPicPr>
            <a:picLocks noChangeAspect="1"/>
          </p:cNvPicPr>
          <p:nvPr/>
        </p:nvPicPr>
        <p:blipFill rotWithShape="1">
          <a:blip r:embed="rId2">
            <a:alphaModFix amt="71000"/>
          </a:blip>
          <a:srcRect r="15825"/>
          <a:stretch/>
        </p:blipFill>
        <p:spPr>
          <a:xfrm>
            <a:off x="0" y="0"/>
            <a:ext cx="5370259" cy="3587362"/>
          </a:xfrm>
          <a:prstGeom prst="rect">
            <a:avLst/>
          </a:prstGeom>
        </p:spPr>
      </p:pic>
      <p:sp>
        <p:nvSpPr>
          <p:cNvPr id="6" name="角丸四角形 5">
            <a:extLst>
              <a:ext uri="{FF2B5EF4-FFF2-40B4-BE49-F238E27FC236}">
                <a16:creationId xmlns:a16="http://schemas.microsoft.com/office/drawing/2014/main" id="{57C33598-B421-B546-950D-63C390ADB0BB}"/>
              </a:ext>
            </a:extLst>
          </p:cNvPr>
          <p:cNvSpPr/>
          <p:nvPr/>
        </p:nvSpPr>
        <p:spPr>
          <a:xfrm>
            <a:off x="123088" y="367201"/>
            <a:ext cx="5117985" cy="2808000"/>
          </a:xfrm>
          <a:prstGeom prst="roundRect">
            <a:avLst>
              <a:gd name="adj" fmla="val 6424"/>
            </a:avLst>
          </a:prstGeom>
          <a:solidFill>
            <a:schemeClr val="bg1">
              <a:alpha val="56000"/>
            </a:schemeClr>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FC83B7FD-D545-E542-A220-BB89C8C7A855}"/>
              </a:ext>
            </a:extLst>
          </p:cNvPr>
          <p:cNvSpPr txBox="1"/>
          <p:nvPr/>
        </p:nvSpPr>
        <p:spPr>
          <a:xfrm>
            <a:off x="230400" y="727200"/>
            <a:ext cx="4943432" cy="2123658"/>
          </a:xfrm>
          <a:prstGeom prst="rect">
            <a:avLst/>
          </a:prstGeom>
          <a:noFill/>
        </p:spPr>
        <p:txBody>
          <a:bodyPr wrap="square" rtlCol="0">
            <a:spAutoFit/>
          </a:bodyPr>
          <a:lstStyle/>
          <a:p>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お客様の感想（一部抜粋）</a:t>
            </a:r>
            <a:endPar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endParaRPr>
          </a:p>
          <a:p>
            <a:endPar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endParaRPr>
          </a:p>
          <a:p>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◎優しい刺激なのに施術後、身体全体が巡っている感覚がありました。</a:t>
            </a:r>
            <a:endPar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endParaRPr>
          </a:p>
          <a:p>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◎程良い刺激でコリがほぐれて気持ちよく昨日はぐっすり眠れました。</a:t>
            </a:r>
            <a:endPar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endParaRPr>
          </a:p>
          <a:p>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◎整体後ゆかさんと星よみの話を。奥が深くて何度聞いても難しい。でも大事なことはしっかり聞いたから大丈夫。</a:t>
            </a:r>
            <a:endPar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endParaRPr>
          </a:p>
          <a:p>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◎ゆかさんのマクロビごはんは時々無性に食べたくなるので大満足。</a:t>
            </a:r>
            <a:endPar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endParaRPr>
          </a:p>
          <a:p>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◎いろいろな気づきと発見と。心も体も緩みました</a:t>
            </a: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a:t>
            </a:r>
            <a:endPar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endParaRPr>
          </a:p>
          <a:p>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◎週末忙しいので緊張していた身体を緩めてもらえて助かりました。</a:t>
            </a:r>
            <a:endPar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endParaRPr>
          </a:p>
          <a:p>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◎ユカフェブレンドのハーブティー美味しかった。</a:t>
            </a:r>
            <a:endPar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endParaRPr>
          </a:p>
          <a:p>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◎今朝目覚めた時に首がいつもよりも楽になっている体感がありました。</a:t>
            </a:r>
            <a:endPar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endParaRPr>
          </a:p>
          <a:p>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846549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B3BFC62-C41F-4547-8C6B-D713D75DD643}"/>
              </a:ext>
            </a:extLst>
          </p:cNvPr>
          <p:cNvPicPr>
            <a:picLocks noChangeAspect="1"/>
          </p:cNvPicPr>
          <p:nvPr/>
        </p:nvPicPr>
        <p:blipFill rotWithShape="1">
          <a:blip r:embed="rId2">
            <a:alphaModFix amt="41000"/>
          </a:blip>
          <a:srcRect b="10527"/>
          <a:stretch/>
        </p:blipFill>
        <p:spPr>
          <a:xfrm>
            <a:off x="0" y="0"/>
            <a:ext cx="5370259" cy="3603679"/>
          </a:xfrm>
          <a:prstGeom prst="rect">
            <a:avLst/>
          </a:prstGeom>
        </p:spPr>
      </p:pic>
      <p:sp>
        <p:nvSpPr>
          <p:cNvPr id="6" name="角丸四角形 5">
            <a:extLst>
              <a:ext uri="{FF2B5EF4-FFF2-40B4-BE49-F238E27FC236}">
                <a16:creationId xmlns:a16="http://schemas.microsoft.com/office/drawing/2014/main" id="{065197E6-4DF6-5D4D-B452-2F5EEC3FB303}"/>
              </a:ext>
            </a:extLst>
          </p:cNvPr>
          <p:cNvSpPr/>
          <p:nvPr/>
        </p:nvSpPr>
        <p:spPr>
          <a:xfrm>
            <a:off x="122056" y="137224"/>
            <a:ext cx="5119543" cy="3326001"/>
          </a:xfrm>
          <a:prstGeom prst="roundRect">
            <a:avLst>
              <a:gd name="adj" fmla="val 6424"/>
            </a:avLst>
          </a:prstGeom>
          <a:solidFill>
            <a:schemeClr val="bg1">
              <a:alpha val="69357"/>
            </a:schemeClr>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5122FB7D-FC85-3249-A262-483691985D43}"/>
              </a:ext>
            </a:extLst>
          </p:cNvPr>
          <p:cNvSpPr/>
          <p:nvPr/>
        </p:nvSpPr>
        <p:spPr>
          <a:xfrm>
            <a:off x="209717" y="589122"/>
            <a:ext cx="3361483" cy="2800767"/>
          </a:xfrm>
          <a:prstGeom prst="rect">
            <a:avLst/>
          </a:prstGeom>
        </p:spPr>
        <p:txBody>
          <a:bodyPr wrap="square">
            <a:spAutoFit/>
          </a:bodyPr>
          <a:lstStyle/>
          <a:p>
            <a:r>
              <a:rPr kumimoji="1" lang="en-US" altLang="ja-JP" sz="800" dirty="0">
                <a:latin typeface="Meiryo" panose="020B0604030504040204" pitchFamily="34" charset="-128"/>
                <a:ea typeface="Meiryo" panose="020B0604030504040204" pitchFamily="34" charset="-128"/>
              </a:rPr>
              <a:t>1.</a:t>
            </a:r>
            <a:r>
              <a:rPr kumimoji="1" lang="ja-JP" altLang="en-US" sz="800">
                <a:latin typeface="Meiryo" panose="020B0604030504040204" pitchFamily="34" charset="-128"/>
                <a:ea typeface="Meiryo" panose="020B0604030504040204" pitchFamily="34" charset="-128"/>
              </a:rPr>
              <a:t>受付＆お飲み物のサービス</a:t>
            </a:r>
          </a:p>
          <a:p>
            <a:endParaRPr kumimoji="1" lang="ja-JP" altLang="en-US" sz="800">
              <a:latin typeface="Meiryo" panose="020B0604030504040204" pitchFamily="34" charset="-128"/>
              <a:ea typeface="Meiryo" panose="020B0604030504040204" pitchFamily="34" charset="-128"/>
            </a:endParaRPr>
          </a:p>
          <a:p>
            <a:r>
              <a:rPr kumimoji="1" lang="ja-JP" altLang="en-US" sz="800">
                <a:latin typeface="Meiryo" panose="020B0604030504040204" pitchFamily="34" charset="-128"/>
                <a:ea typeface="Meiryo" panose="020B0604030504040204" pitchFamily="34" charset="-128"/>
              </a:rPr>
              <a:t>ノンカフェインのお茶をご用意しております。</a:t>
            </a:r>
          </a:p>
          <a:p>
            <a:endParaRPr kumimoji="1" lang="ja-JP" altLang="en-US" sz="800">
              <a:latin typeface="Meiryo" panose="020B0604030504040204" pitchFamily="34" charset="-128"/>
              <a:ea typeface="Meiryo" panose="020B0604030504040204" pitchFamily="34" charset="-128"/>
            </a:endParaRPr>
          </a:p>
          <a:p>
            <a:r>
              <a:rPr kumimoji="1" lang="en-US" altLang="ja-JP" sz="800" dirty="0">
                <a:latin typeface="Meiryo" panose="020B0604030504040204" pitchFamily="34" charset="-128"/>
                <a:ea typeface="Meiryo" panose="020B0604030504040204" pitchFamily="34" charset="-128"/>
              </a:rPr>
              <a:t>2.</a:t>
            </a:r>
            <a:r>
              <a:rPr kumimoji="1" lang="ja-JP" altLang="en-US" sz="800">
                <a:latin typeface="Meiryo" panose="020B0604030504040204" pitchFamily="34" charset="-128"/>
                <a:ea typeface="Meiryo" panose="020B0604030504040204" pitchFamily="34" charset="-128"/>
              </a:rPr>
              <a:t>着替え</a:t>
            </a:r>
          </a:p>
          <a:p>
            <a:r>
              <a:rPr kumimoji="1" lang="ja-JP" altLang="en-US" sz="800">
                <a:latin typeface="Meiryo" panose="020B0604030504040204" pitchFamily="34" charset="-128"/>
                <a:ea typeface="Meiryo" panose="020B0604030504040204" pitchFamily="34" charset="-128"/>
              </a:rPr>
              <a:t>必要な方はゆったりとした服にお着替えをお願いします。こちらでも着替えを用意しております。</a:t>
            </a:r>
            <a:endParaRPr kumimoji="1" lang="en-US" altLang="ja-JP" sz="800" dirty="0">
              <a:latin typeface="Meiryo" panose="020B0604030504040204" pitchFamily="34" charset="-128"/>
              <a:ea typeface="Meiryo" panose="020B0604030504040204" pitchFamily="34" charset="-128"/>
            </a:endParaRPr>
          </a:p>
          <a:p>
            <a:endParaRPr kumimoji="1" lang="en-US" altLang="ja-JP" sz="800" dirty="0">
              <a:latin typeface="Meiryo" panose="020B0604030504040204" pitchFamily="34" charset="-128"/>
              <a:ea typeface="Meiryo" panose="020B0604030504040204" pitchFamily="34" charset="-128"/>
            </a:endParaRPr>
          </a:p>
          <a:p>
            <a:r>
              <a:rPr kumimoji="1" lang="en-US" altLang="ja-JP" sz="800" dirty="0">
                <a:latin typeface="Meiryo" panose="020B0604030504040204" pitchFamily="34" charset="-128"/>
                <a:ea typeface="Meiryo" panose="020B0604030504040204" pitchFamily="34" charset="-128"/>
              </a:rPr>
              <a:t>3.</a:t>
            </a:r>
            <a:r>
              <a:rPr kumimoji="1" lang="ja-JP" altLang="en-US" sz="800">
                <a:latin typeface="Meiryo" panose="020B0604030504040204" pitchFamily="34" charset="-128"/>
                <a:ea typeface="Meiryo" panose="020B0604030504040204" pitchFamily="34" charset="-128"/>
              </a:rPr>
              <a:t>ヒアリング</a:t>
            </a:r>
          </a:p>
          <a:p>
            <a:endParaRPr kumimoji="1" lang="ja-JP" altLang="en-US" sz="800">
              <a:latin typeface="Meiryo" panose="020B0604030504040204" pitchFamily="34" charset="-128"/>
              <a:ea typeface="Meiryo" panose="020B0604030504040204" pitchFamily="34" charset="-128"/>
            </a:endParaRPr>
          </a:p>
          <a:p>
            <a:r>
              <a:rPr kumimoji="1" lang="ja-JP" altLang="en-US" sz="800">
                <a:latin typeface="Meiryo" panose="020B0604030504040204" pitchFamily="34" charset="-128"/>
                <a:ea typeface="Meiryo" panose="020B0604030504040204" pitchFamily="34" charset="-128"/>
              </a:rPr>
              <a:t>今日の体調をお伺いします。</a:t>
            </a:r>
          </a:p>
          <a:p>
            <a:r>
              <a:rPr kumimoji="1" lang="ja-JP" altLang="en-US" sz="800">
                <a:latin typeface="Meiryo" panose="020B0604030504040204" pitchFamily="34" charset="-128"/>
                <a:ea typeface="Meiryo" panose="020B0604030504040204" pitchFamily="34" charset="-128"/>
              </a:rPr>
              <a:t>触れてほしくない体の部位などもお伺いしますのでご安心ください。</a:t>
            </a:r>
            <a:endParaRPr kumimoji="1" lang="en-US" altLang="ja-JP" sz="800" dirty="0">
              <a:latin typeface="Meiryo" panose="020B0604030504040204" pitchFamily="34" charset="-128"/>
              <a:ea typeface="Meiryo" panose="020B0604030504040204" pitchFamily="34" charset="-128"/>
            </a:endParaRPr>
          </a:p>
          <a:p>
            <a:endParaRPr kumimoji="1" lang="en-US" altLang="ja-JP" sz="800" dirty="0">
              <a:latin typeface="Meiryo" panose="020B0604030504040204" pitchFamily="34" charset="-128"/>
              <a:ea typeface="Meiryo" panose="020B0604030504040204" pitchFamily="34" charset="-128"/>
            </a:endParaRPr>
          </a:p>
          <a:p>
            <a:r>
              <a:rPr kumimoji="1" lang="en-US" altLang="ja-JP" sz="800" dirty="0">
                <a:latin typeface="Meiryo" panose="020B0604030504040204" pitchFamily="34" charset="-128"/>
                <a:ea typeface="Meiryo" panose="020B0604030504040204" pitchFamily="34" charset="-128"/>
              </a:rPr>
              <a:t>4.</a:t>
            </a:r>
            <a:r>
              <a:rPr kumimoji="1" lang="ja-JP" altLang="en-US" sz="800">
                <a:latin typeface="Meiryo" panose="020B0604030504040204" pitchFamily="34" charset="-128"/>
                <a:ea typeface="Meiryo" panose="020B0604030504040204" pitchFamily="34" charset="-128"/>
              </a:rPr>
              <a:t>指針整体（約</a:t>
            </a:r>
            <a:r>
              <a:rPr kumimoji="1" lang="en-US" altLang="ja-JP" sz="800" dirty="0">
                <a:latin typeface="Meiryo" panose="020B0604030504040204" pitchFamily="34" charset="-128"/>
                <a:ea typeface="Meiryo" panose="020B0604030504040204" pitchFamily="34" charset="-128"/>
              </a:rPr>
              <a:t>40</a:t>
            </a:r>
            <a:r>
              <a:rPr kumimoji="1" lang="ja-JP" altLang="en-US" sz="800">
                <a:latin typeface="Meiryo" panose="020B0604030504040204" pitchFamily="34" charset="-128"/>
                <a:ea typeface="Meiryo" panose="020B0604030504040204" pitchFamily="34" charset="-128"/>
              </a:rPr>
              <a:t>分）</a:t>
            </a:r>
          </a:p>
          <a:p>
            <a:endParaRPr kumimoji="1" lang="ja-JP" altLang="en-US" sz="800">
              <a:latin typeface="Meiryo" panose="020B0604030504040204" pitchFamily="34" charset="-128"/>
              <a:ea typeface="Meiryo" panose="020B0604030504040204" pitchFamily="34" charset="-128"/>
            </a:endParaRPr>
          </a:p>
          <a:p>
            <a:r>
              <a:rPr kumimoji="1" lang="en-US" altLang="ja-JP" sz="800" dirty="0">
                <a:latin typeface="Meiryo" panose="020B0604030504040204" pitchFamily="34" charset="-128"/>
                <a:ea typeface="Meiryo" panose="020B0604030504040204" pitchFamily="34" charset="-128"/>
              </a:rPr>
              <a:t>5.</a:t>
            </a:r>
            <a:r>
              <a:rPr kumimoji="1" lang="ja-JP" altLang="en-US" sz="800">
                <a:latin typeface="Meiryo" panose="020B0604030504040204" pitchFamily="34" charset="-128"/>
                <a:ea typeface="Meiryo" panose="020B0604030504040204" pitchFamily="34" charset="-128"/>
              </a:rPr>
              <a:t>森のユカフェランチタイム</a:t>
            </a:r>
            <a:endParaRPr kumimoji="1" lang="en-US" altLang="ja-JP" sz="800" dirty="0">
              <a:latin typeface="Meiryo" panose="020B0604030504040204" pitchFamily="34" charset="-128"/>
              <a:ea typeface="Meiryo" panose="020B0604030504040204" pitchFamily="34" charset="-128"/>
            </a:endParaRPr>
          </a:p>
          <a:p>
            <a:r>
              <a:rPr kumimoji="1" lang="ja-JP" altLang="en-US" sz="800">
                <a:latin typeface="Meiryo" panose="020B0604030504040204" pitchFamily="34" charset="-128"/>
                <a:ea typeface="Meiryo" panose="020B0604030504040204" pitchFamily="34" charset="-128"/>
              </a:rPr>
              <a:t>まずはしっかり水分を摂っていただきます。</a:t>
            </a:r>
          </a:p>
          <a:p>
            <a:r>
              <a:rPr kumimoji="1" lang="ja-JP" altLang="en-US" sz="800">
                <a:latin typeface="Meiryo" panose="020B0604030504040204" pitchFamily="34" charset="-128"/>
                <a:ea typeface="Meiryo" panose="020B0604030504040204" pitchFamily="34" charset="-128"/>
              </a:rPr>
              <a:t>身体に優しいマクロビオティック料理をお召し上がりください。</a:t>
            </a:r>
          </a:p>
          <a:p>
            <a:endParaRPr kumimoji="1" lang="ja-JP" altLang="en-US" sz="800">
              <a:latin typeface="Meiryo" panose="020B0604030504040204" pitchFamily="34" charset="-128"/>
              <a:ea typeface="Meiryo" panose="020B0604030504040204" pitchFamily="34" charset="-128"/>
            </a:endParaRPr>
          </a:p>
          <a:p>
            <a:r>
              <a:rPr kumimoji="1" lang="en-US" altLang="ja-JP" sz="800" dirty="0">
                <a:latin typeface="Meiryo" panose="020B0604030504040204" pitchFamily="34" charset="-128"/>
                <a:ea typeface="Meiryo" panose="020B0604030504040204" pitchFamily="34" charset="-128"/>
              </a:rPr>
              <a:t>6.</a:t>
            </a:r>
            <a:r>
              <a:rPr kumimoji="1" lang="ja-JP" altLang="en-US" sz="800">
                <a:latin typeface="Meiryo" panose="020B0604030504040204" pitchFamily="34" charset="-128"/>
                <a:ea typeface="Meiryo" panose="020B0604030504040204" pitchFamily="34" charset="-128"/>
              </a:rPr>
              <a:t>星詠み（</a:t>
            </a:r>
            <a:r>
              <a:rPr kumimoji="1" lang="en-US" altLang="ja-JP" sz="800" dirty="0">
                <a:latin typeface="Meiryo" panose="020B0604030504040204" pitchFamily="34" charset="-128"/>
                <a:ea typeface="Meiryo" panose="020B0604030504040204" pitchFamily="34" charset="-128"/>
              </a:rPr>
              <a:t>15</a:t>
            </a:r>
            <a:r>
              <a:rPr kumimoji="1" lang="ja-JP" altLang="en-US" sz="800">
                <a:latin typeface="Meiryo" panose="020B0604030504040204" pitchFamily="34" charset="-128"/>
                <a:ea typeface="Meiryo" panose="020B0604030504040204" pitchFamily="34" charset="-128"/>
              </a:rPr>
              <a:t>分</a:t>
            </a:r>
            <a:r>
              <a:rPr kumimoji="1" lang="en-US" altLang="ja-JP" sz="800" dirty="0">
                <a:latin typeface="Meiryo" panose="020B0604030504040204" pitchFamily="34" charset="-128"/>
                <a:ea typeface="Meiryo" panose="020B0604030504040204" pitchFamily="34" charset="-128"/>
              </a:rPr>
              <a:t>〜20</a:t>
            </a:r>
            <a:r>
              <a:rPr kumimoji="1" lang="ja-JP" altLang="en-US" sz="800">
                <a:latin typeface="Meiryo" panose="020B0604030504040204" pitchFamily="34" charset="-128"/>
                <a:ea typeface="Meiryo" panose="020B0604030504040204" pitchFamily="34" charset="-128"/>
              </a:rPr>
              <a:t>分程度）</a:t>
            </a:r>
          </a:p>
          <a:p>
            <a:endParaRPr kumimoji="1" lang="ja-JP" altLang="en-US" sz="800">
              <a:latin typeface="Meiryo" panose="020B0604030504040204" pitchFamily="34" charset="-128"/>
              <a:ea typeface="Meiryo" panose="020B0604030504040204" pitchFamily="34" charset="-128"/>
            </a:endParaRPr>
          </a:p>
          <a:p>
            <a:r>
              <a:rPr kumimoji="1" lang="ja-JP" altLang="en-US" sz="800">
                <a:latin typeface="Meiryo" panose="020B0604030504040204" pitchFamily="34" charset="-128"/>
                <a:ea typeface="Meiryo" panose="020B0604030504040204" pitchFamily="34" charset="-128"/>
              </a:rPr>
              <a:t>現在の星の運行の影響や具体的に知りたいことをお伝えします。</a:t>
            </a:r>
            <a:endParaRPr kumimoji="1" lang="en-US" altLang="ja-JP" sz="800" dirty="0">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031ECC49-81EC-FA42-B982-E74B10545930}"/>
              </a:ext>
            </a:extLst>
          </p:cNvPr>
          <p:cNvSpPr txBox="1"/>
          <p:nvPr/>
        </p:nvSpPr>
        <p:spPr>
          <a:xfrm>
            <a:off x="199403" y="280908"/>
            <a:ext cx="2492990" cy="246221"/>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🌱のんびり楽ゆるリトリート当日の流れ</a:t>
            </a:r>
          </a:p>
        </p:txBody>
      </p:sp>
    </p:spTree>
    <p:extLst>
      <p:ext uri="{BB962C8B-B14F-4D97-AF65-F5344CB8AC3E}">
        <p14:creationId xmlns:p14="http://schemas.microsoft.com/office/powerpoint/2010/main" val="77872124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2878</TotalTime>
  <Words>591</Words>
  <Application>Microsoft Macintosh PowerPoint</Application>
  <PresentationFormat>ユーザー設定</PresentationFormat>
  <Paragraphs>66</Paragraphs>
  <Slides>4</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vt:i4>
      </vt:variant>
    </vt:vector>
  </HeadingPairs>
  <TitlesOfParts>
    <vt:vector size="10" baseType="lpstr">
      <vt:lpstr>Meiryo</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正木 信晴</dc:creator>
  <cp:lastModifiedBy>正木 信晴</cp:lastModifiedBy>
  <cp:revision>37</cp:revision>
  <cp:lastPrinted>2021-12-30T01:28:57Z</cp:lastPrinted>
  <dcterms:created xsi:type="dcterms:W3CDTF">2021-04-01T00:24:07Z</dcterms:created>
  <dcterms:modified xsi:type="dcterms:W3CDTF">2022-01-05T10:34:07Z</dcterms:modified>
</cp:coreProperties>
</file>